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comments+xml" PartName="/ppt/comments/comment1.xml"/>
  <Override ContentType="application/vnd.openxmlformats-officedocument.presentationml.comments+xml" PartName="/ppt/comments/comment2.xml"/>
  <Override ContentType="application/vnd.openxmlformats-officedocument.presentationml.comments+xml" PartName="/ppt/comments/comment3.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commentAuthors+xml" PartName="/ppt/commentAuthors.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defaultTextStyle>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mAuthor clrIdx="0" id="0" initials="" lastIdx="5" name="Malia Crane"/>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m authorId="0" idx="1" dt="2017-03-24T20:07:27.440">
    <p:pos x="6000" y="0"/>
    <p:text>Table mounted arm and elbow placing a joystick to the user's mouth</p:text>
  </p:cm>
</p:cmLst>
</file>

<file path=ppt/comments/comment2.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m authorId="0" idx="2" dt="2017-03-24T20:10:12.480">
    <p:pos x="6000" y="0"/>
    <p:text>Sheep in a lounge chair position using metal peices</p:text>
  </p:cm>
  <p:cm authorId="0" idx="3" dt="2017-03-24T20:10:11.854">
    <p:pos x="6000" y="100"/>
    <p:text>A claw-based grabbing and rotating unit by hand pulley for rotating livestock</p:text>
  </p:cm>
</p:cmLst>
</file>

<file path=ppt/comments/comment3.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m authorId="0" idx="4" dt="2017-03-24T20:10:08.472">
    <p:pos x="6000" y="0"/>
    <p:text>7,495$</p:text>
  </p:cm>
  <p:cm authorId="0" idx="5" dt="2017-03-24T20:09:55.030">
    <p:pos x="6000" y="100"/>
    <p:text>An ATV wheelchair with a side rifle mount</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 name="Shape 2"/>
        <p:cNvGrpSpPr/>
        <p:nvPr/>
      </p:nvGrpSpPr>
      <p:grpSpPr>
        <a:xfrm>
          <a:off x="0" y="0"/>
          <a:ext cx="0" cy="0"/>
          <a:chOff x="0" y="0"/>
          <a:chExt cx="0" cy="0"/>
        </a:xfrm>
      </p:grpSpPr>
      <p:sp>
        <p:nvSpPr>
          <p:cNvPr id="3" name="Shape 3"/>
          <p:cNvSpPr/>
          <p:nvPr>
            <p:ph idx="2" type="sldImg"/>
          </p:nvPr>
        </p:nvSpPr>
        <p:spPr>
          <a:xfrm>
            <a:off x="381300" y="685800"/>
            <a:ext cx="6096075"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4" name="Shape 4"/>
          <p:cNvSpPr txBox="1"/>
          <p:nvPr>
            <p:ph idx="1" type="body"/>
          </p:nvPr>
        </p:nvSpPr>
        <p:spPr>
          <a:xfrm>
            <a:off x="685800" y="4343400"/>
            <a:ext cx="5486400" cy="4114800"/>
          </a:xfrm>
          <a:prstGeom prst="rect">
            <a:avLst/>
          </a:prstGeom>
          <a:noFill/>
          <a:ln>
            <a:noFill/>
          </a:ln>
        </p:spPr>
        <p:txBody>
          <a:bodyPr anchorCtr="0" anchor="t" bIns="91425" lIns="91425" rIns="91425" tIns="91425"/>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p:txBody>
      </p:sp>
    </p:spTree>
  </p:cSld>
  <p:clrMap accent1="accent1" accent2="accent2" accent3="accent3" accent4="accent4" accent5="accent5" accent6="accent6" bg1="lt1" bg2="dk2" tx1="dk1" tx2="lt2" folHlink="folHlink" hlink="hlink"/>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50" name="Shape 50"/>
        <p:cNvGrpSpPr/>
        <p:nvPr/>
      </p:nvGrpSpPr>
      <p:grpSpPr>
        <a:xfrm>
          <a:off x="0" y="0"/>
          <a:ext cx="0" cy="0"/>
          <a:chOff x="0" y="0"/>
          <a:chExt cx="0" cy="0"/>
        </a:xfrm>
      </p:grpSpPr>
      <p:sp>
        <p:nvSpPr>
          <p:cNvPr id="51" name="Shape 51"/>
          <p:cNvSpPr/>
          <p:nvPr>
            <p:ph idx="2" type="sldImg"/>
          </p:nvPr>
        </p:nvSpPr>
        <p:spPr>
          <a:xfrm>
            <a:off x="381300" y="685800"/>
            <a:ext cx="6096075" cy="3429000"/>
          </a:xfrm>
          <a:custGeom>
            <a:pathLst>
              <a:path extrusionOk="0" h="120000" w="120000">
                <a:moveTo>
                  <a:pt x="0" y="0"/>
                </a:moveTo>
                <a:lnTo>
                  <a:pt x="120000" y="0"/>
                </a:lnTo>
                <a:lnTo>
                  <a:pt x="120000" y="120000"/>
                </a:lnTo>
                <a:lnTo>
                  <a:pt x="0" y="120000"/>
                </a:lnTo>
                <a:close/>
              </a:path>
            </a:pathLst>
          </a:custGeom>
        </p:spPr>
      </p:sp>
      <p:sp>
        <p:nvSpPr>
          <p:cNvPr id="52" name="Shape 52"/>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56" name="Shape 56"/>
        <p:cNvGrpSpPr/>
        <p:nvPr/>
      </p:nvGrpSpPr>
      <p:grpSpPr>
        <a:xfrm>
          <a:off x="0" y="0"/>
          <a:ext cx="0" cy="0"/>
          <a:chOff x="0" y="0"/>
          <a:chExt cx="0" cy="0"/>
        </a:xfrm>
      </p:grpSpPr>
      <p:sp>
        <p:nvSpPr>
          <p:cNvPr id="57" name="Shape 5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58" name="Shape 58"/>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63" name="Shape 63"/>
        <p:cNvGrpSpPr/>
        <p:nvPr/>
      </p:nvGrpSpPr>
      <p:grpSpPr>
        <a:xfrm>
          <a:off x="0" y="0"/>
          <a:ext cx="0" cy="0"/>
          <a:chOff x="0" y="0"/>
          <a:chExt cx="0" cy="0"/>
        </a:xfrm>
      </p:grpSpPr>
      <p:sp>
        <p:nvSpPr>
          <p:cNvPr id="64" name="Shape 6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65" name="Shape 65"/>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70" name="Shape 70"/>
        <p:cNvGrpSpPr/>
        <p:nvPr/>
      </p:nvGrpSpPr>
      <p:grpSpPr>
        <a:xfrm>
          <a:off x="0" y="0"/>
          <a:ext cx="0" cy="0"/>
          <a:chOff x="0" y="0"/>
          <a:chExt cx="0" cy="0"/>
        </a:xfrm>
      </p:grpSpPr>
      <p:sp>
        <p:nvSpPr>
          <p:cNvPr id="71" name="Shape 71"/>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72" name="Shape 72"/>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76" name="Shape 76"/>
        <p:cNvGrpSpPr/>
        <p:nvPr/>
      </p:nvGrpSpPr>
      <p:grpSpPr>
        <a:xfrm>
          <a:off x="0" y="0"/>
          <a:ext cx="0" cy="0"/>
          <a:chOff x="0" y="0"/>
          <a:chExt cx="0" cy="0"/>
        </a:xfrm>
      </p:grpSpPr>
      <p:sp>
        <p:nvSpPr>
          <p:cNvPr id="77" name="Shape 7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78" name="Shape 78"/>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83" name="Shape 83"/>
        <p:cNvGrpSpPr/>
        <p:nvPr/>
      </p:nvGrpSpPr>
      <p:grpSpPr>
        <a:xfrm>
          <a:off x="0" y="0"/>
          <a:ext cx="0" cy="0"/>
          <a:chOff x="0" y="0"/>
          <a:chExt cx="0" cy="0"/>
        </a:xfrm>
      </p:grpSpPr>
      <p:sp>
        <p:nvSpPr>
          <p:cNvPr id="84" name="Shape 8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85" name="Shape 85"/>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90" name="Shape 90"/>
        <p:cNvGrpSpPr/>
        <p:nvPr/>
      </p:nvGrpSpPr>
      <p:grpSpPr>
        <a:xfrm>
          <a:off x="0" y="0"/>
          <a:ext cx="0" cy="0"/>
          <a:chOff x="0" y="0"/>
          <a:chExt cx="0" cy="0"/>
        </a:xfrm>
      </p:grpSpPr>
      <p:sp>
        <p:nvSpPr>
          <p:cNvPr id="91" name="Shape 91"/>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92" name="Shape 92"/>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95" name="Shape 95"/>
        <p:cNvGrpSpPr/>
        <p:nvPr/>
      </p:nvGrpSpPr>
      <p:grpSpPr>
        <a:xfrm>
          <a:off x="0" y="0"/>
          <a:ext cx="0" cy="0"/>
          <a:chOff x="0" y="0"/>
          <a:chExt cx="0" cy="0"/>
        </a:xfrm>
      </p:grpSpPr>
      <p:sp>
        <p:nvSpPr>
          <p:cNvPr id="96" name="Shape 9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97" name="Shape 97"/>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04" name="Shape 104"/>
        <p:cNvGrpSpPr/>
        <p:nvPr/>
      </p:nvGrpSpPr>
      <p:grpSpPr>
        <a:xfrm>
          <a:off x="0" y="0"/>
          <a:ext cx="0" cy="0"/>
          <a:chOff x="0" y="0"/>
          <a:chExt cx="0" cy="0"/>
        </a:xfrm>
      </p:grpSpPr>
      <p:sp>
        <p:nvSpPr>
          <p:cNvPr id="105" name="Shape 10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06" name="Shape 106"/>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11" name="Shape 111"/>
        <p:cNvGrpSpPr/>
        <p:nvPr/>
      </p:nvGrpSpPr>
      <p:grpSpPr>
        <a:xfrm>
          <a:off x="0" y="0"/>
          <a:ext cx="0" cy="0"/>
          <a:chOff x="0" y="0"/>
          <a:chExt cx="0" cy="0"/>
        </a:xfrm>
      </p:grpSpPr>
      <p:sp>
        <p:nvSpPr>
          <p:cNvPr id="112" name="Shape 11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13" name="Shape 113"/>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17" name="Shape 117"/>
        <p:cNvGrpSpPr/>
        <p:nvPr/>
      </p:nvGrpSpPr>
      <p:grpSpPr>
        <a:xfrm>
          <a:off x="0" y="0"/>
          <a:ext cx="0" cy="0"/>
          <a:chOff x="0" y="0"/>
          <a:chExt cx="0" cy="0"/>
        </a:xfrm>
      </p:grpSpPr>
      <p:sp>
        <p:nvSpPr>
          <p:cNvPr id="118" name="Shape 11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19" name="Shape 119"/>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23" name="Shape 123"/>
        <p:cNvGrpSpPr/>
        <p:nvPr/>
      </p:nvGrpSpPr>
      <p:grpSpPr>
        <a:xfrm>
          <a:off x="0" y="0"/>
          <a:ext cx="0" cy="0"/>
          <a:chOff x="0" y="0"/>
          <a:chExt cx="0" cy="0"/>
        </a:xfrm>
      </p:grpSpPr>
      <p:sp>
        <p:nvSpPr>
          <p:cNvPr id="124" name="Shape 12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25" name="Shape 125"/>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29" name="Shape 129"/>
        <p:cNvGrpSpPr/>
        <p:nvPr/>
      </p:nvGrpSpPr>
      <p:grpSpPr>
        <a:xfrm>
          <a:off x="0" y="0"/>
          <a:ext cx="0" cy="0"/>
          <a:chOff x="0" y="0"/>
          <a:chExt cx="0" cy="0"/>
        </a:xfrm>
      </p:grpSpPr>
      <p:sp>
        <p:nvSpPr>
          <p:cNvPr id="130" name="Shape 13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31" name="Shape 131"/>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35" name="Shape 135"/>
        <p:cNvGrpSpPr/>
        <p:nvPr/>
      </p:nvGrpSpPr>
      <p:grpSpPr>
        <a:xfrm>
          <a:off x="0" y="0"/>
          <a:ext cx="0" cy="0"/>
          <a:chOff x="0" y="0"/>
          <a:chExt cx="0" cy="0"/>
        </a:xfrm>
      </p:grpSpPr>
      <p:sp>
        <p:nvSpPr>
          <p:cNvPr id="136" name="Shape 13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37" name="Shape 137"/>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41" name="Shape 141"/>
        <p:cNvGrpSpPr/>
        <p:nvPr/>
      </p:nvGrpSpPr>
      <p:grpSpPr>
        <a:xfrm>
          <a:off x="0" y="0"/>
          <a:ext cx="0" cy="0"/>
          <a:chOff x="0" y="0"/>
          <a:chExt cx="0" cy="0"/>
        </a:xfrm>
      </p:grpSpPr>
      <p:sp>
        <p:nvSpPr>
          <p:cNvPr id="142" name="Shape 14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43" name="Shape 143"/>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47" name="Shape 147"/>
        <p:cNvGrpSpPr/>
        <p:nvPr/>
      </p:nvGrpSpPr>
      <p:grpSpPr>
        <a:xfrm>
          <a:off x="0" y="0"/>
          <a:ext cx="0" cy="0"/>
          <a:chOff x="0" y="0"/>
          <a:chExt cx="0" cy="0"/>
        </a:xfrm>
      </p:grpSpPr>
      <p:sp>
        <p:nvSpPr>
          <p:cNvPr id="148" name="Shape 14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49" name="Shape 149"/>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53" name="Shape 153"/>
        <p:cNvGrpSpPr/>
        <p:nvPr/>
      </p:nvGrpSpPr>
      <p:grpSpPr>
        <a:xfrm>
          <a:off x="0" y="0"/>
          <a:ext cx="0" cy="0"/>
          <a:chOff x="0" y="0"/>
          <a:chExt cx="0" cy="0"/>
        </a:xfrm>
      </p:grpSpPr>
      <p:sp>
        <p:nvSpPr>
          <p:cNvPr id="154" name="Shape 15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55" name="Shape 155"/>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59" name="Shape 159"/>
        <p:cNvGrpSpPr/>
        <p:nvPr/>
      </p:nvGrpSpPr>
      <p:grpSpPr>
        <a:xfrm>
          <a:off x="0" y="0"/>
          <a:ext cx="0" cy="0"/>
          <a:chOff x="0" y="0"/>
          <a:chExt cx="0" cy="0"/>
        </a:xfrm>
      </p:grpSpPr>
      <p:sp>
        <p:nvSpPr>
          <p:cNvPr id="160" name="Shape 16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61" name="Shape 161"/>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67" name="Shape 167"/>
        <p:cNvGrpSpPr/>
        <p:nvPr/>
      </p:nvGrpSpPr>
      <p:grpSpPr>
        <a:xfrm>
          <a:off x="0" y="0"/>
          <a:ext cx="0" cy="0"/>
          <a:chOff x="0" y="0"/>
          <a:chExt cx="0" cy="0"/>
        </a:xfrm>
      </p:grpSpPr>
      <p:sp>
        <p:nvSpPr>
          <p:cNvPr id="168" name="Shape 16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69" name="Shape 169"/>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74" name="Shape 174"/>
        <p:cNvGrpSpPr/>
        <p:nvPr/>
      </p:nvGrpSpPr>
      <p:grpSpPr>
        <a:xfrm>
          <a:off x="0" y="0"/>
          <a:ext cx="0" cy="0"/>
          <a:chOff x="0" y="0"/>
          <a:chExt cx="0" cy="0"/>
        </a:xfrm>
      </p:grpSpPr>
      <p:sp>
        <p:nvSpPr>
          <p:cNvPr id="175" name="Shape 17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76" name="Shape 176"/>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81" name="Shape 181"/>
        <p:cNvGrpSpPr/>
        <p:nvPr/>
      </p:nvGrpSpPr>
      <p:grpSpPr>
        <a:xfrm>
          <a:off x="0" y="0"/>
          <a:ext cx="0" cy="0"/>
          <a:chOff x="0" y="0"/>
          <a:chExt cx="0" cy="0"/>
        </a:xfrm>
      </p:grpSpPr>
      <p:sp>
        <p:nvSpPr>
          <p:cNvPr id="182" name="Shape 18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83" name="Shape 183"/>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91" name="Shape 191"/>
        <p:cNvGrpSpPr/>
        <p:nvPr/>
      </p:nvGrpSpPr>
      <p:grpSpPr>
        <a:xfrm>
          <a:off x="0" y="0"/>
          <a:ext cx="0" cy="0"/>
          <a:chOff x="0" y="0"/>
          <a:chExt cx="0" cy="0"/>
        </a:xfrm>
      </p:grpSpPr>
      <p:sp>
        <p:nvSpPr>
          <p:cNvPr id="192" name="Shape 19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93" name="Shape 193"/>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98" name="Shape 198"/>
        <p:cNvGrpSpPr/>
        <p:nvPr/>
      </p:nvGrpSpPr>
      <p:grpSpPr>
        <a:xfrm>
          <a:off x="0" y="0"/>
          <a:ext cx="0" cy="0"/>
          <a:chOff x="0" y="0"/>
          <a:chExt cx="0" cy="0"/>
        </a:xfrm>
      </p:grpSpPr>
      <p:sp>
        <p:nvSpPr>
          <p:cNvPr id="199" name="Shape 19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00" name="Shape 200"/>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04" name="Shape 204"/>
        <p:cNvGrpSpPr/>
        <p:nvPr/>
      </p:nvGrpSpPr>
      <p:grpSpPr>
        <a:xfrm>
          <a:off x="0" y="0"/>
          <a:ext cx="0" cy="0"/>
          <a:chOff x="0" y="0"/>
          <a:chExt cx="0" cy="0"/>
        </a:xfrm>
      </p:grpSpPr>
      <p:sp>
        <p:nvSpPr>
          <p:cNvPr id="205" name="Shape 20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06" name="Shape 206"/>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11" name="Shape 211"/>
        <p:cNvGrpSpPr/>
        <p:nvPr/>
      </p:nvGrpSpPr>
      <p:grpSpPr>
        <a:xfrm>
          <a:off x="0" y="0"/>
          <a:ext cx="0" cy="0"/>
          <a:chOff x="0" y="0"/>
          <a:chExt cx="0" cy="0"/>
        </a:xfrm>
      </p:grpSpPr>
      <p:sp>
        <p:nvSpPr>
          <p:cNvPr id="212" name="Shape 21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13" name="Shape 213"/>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22" name="Shape 222"/>
        <p:cNvGrpSpPr/>
        <p:nvPr/>
      </p:nvGrpSpPr>
      <p:grpSpPr>
        <a:xfrm>
          <a:off x="0" y="0"/>
          <a:ext cx="0" cy="0"/>
          <a:chOff x="0" y="0"/>
          <a:chExt cx="0" cy="0"/>
        </a:xfrm>
      </p:grpSpPr>
      <p:sp>
        <p:nvSpPr>
          <p:cNvPr id="223" name="Shape 22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24" name="Shape 224"/>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30" name="Shape 230"/>
        <p:cNvGrpSpPr/>
        <p:nvPr/>
      </p:nvGrpSpPr>
      <p:grpSpPr>
        <a:xfrm>
          <a:off x="0" y="0"/>
          <a:ext cx="0" cy="0"/>
          <a:chOff x="0" y="0"/>
          <a:chExt cx="0" cy="0"/>
        </a:xfrm>
      </p:grpSpPr>
      <p:sp>
        <p:nvSpPr>
          <p:cNvPr id="231" name="Shape 231"/>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32" name="Shape 232"/>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39" name="Shape 239"/>
        <p:cNvGrpSpPr/>
        <p:nvPr/>
      </p:nvGrpSpPr>
      <p:grpSpPr>
        <a:xfrm>
          <a:off x="0" y="0"/>
          <a:ext cx="0" cy="0"/>
          <a:chOff x="0" y="0"/>
          <a:chExt cx="0" cy="0"/>
        </a:xfrm>
      </p:grpSpPr>
      <p:sp>
        <p:nvSpPr>
          <p:cNvPr id="240" name="Shape 24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41" name="Shape 241"/>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
  <p:cSld name="Title slide">
    <p:spTree>
      <p:nvGrpSpPr>
        <p:cNvPr id="9" name="Shape 9"/>
        <p:cNvGrpSpPr/>
        <p:nvPr/>
      </p:nvGrpSpPr>
      <p:grpSpPr>
        <a:xfrm>
          <a:off x="0" y="0"/>
          <a:ext cx="0" cy="0"/>
          <a:chOff x="0" y="0"/>
          <a:chExt cx="0" cy="0"/>
        </a:xfrm>
      </p:grpSpPr>
      <p:sp>
        <p:nvSpPr>
          <p:cNvPr id="10" name="Shape 10"/>
          <p:cNvSpPr txBox="1"/>
          <p:nvPr>
            <p:ph type="ctrTitle"/>
          </p:nvPr>
        </p:nvSpPr>
        <p:spPr>
          <a:xfrm>
            <a:off x="311708" y="744575"/>
            <a:ext cx="8520600" cy="2052600"/>
          </a:xfrm>
          <a:prstGeom prst="rect">
            <a:avLst/>
          </a:prstGeom>
        </p:spPr>
        <p:txBody>
          <a:bodyPr anchorCtr="0" anchor="b" bIns="91425" lIns="91425" rIns="91425" tIns="91425"/>
          <a:lstStyle>
            <a:lvl1pPr lvl="0" algn="ctr">
              <a:spcBef>
                <a:spcPts val="0"/>
              </a:spcBef>
              <a:buSzPct val="100000"/>
              <a:defRPr sz="5200"/>
            </a:lvl1pPr>
            <a:lvl2pPr lvl="1" algn="ctr">
              <a:spcBef>
                <a:spcPts val="0"/>
              </a:spcBef>
              <a:buSzPct val="100000"/>
              <a:defRPr sz="5200"/>
            </a:lvl2pPr>
            <a:lvl3pPr lvl="2" algn="ctr">
              <a:spcBef>
                <a:spcPts val="0"/>
              </a:spcBef>
              <a:buSzPct val="100000"/>
              <a:defRPr sz="5200"/>
            </a:lvl3pPr>
            <a:lvl4pPr lvl="3" algn="ctr">
              <a:spcBef>
                <a:spcPts val="0"/>
              </a:spcBef>
              <a:buSzPct val="100000"/>
              <a:defRPr sz="5200"/>
            </a:lvl4pPr>
            <a:lvl5pPr lvl="4" algn="ctr">
              <a:spcBef>
                <a:spcPts val="0"/>
              </a:spcBef>
              <a:buSzPct val="100000"/>
              <a:defRPr sz="5200"/>
            </a:lvl5pPr>
            <a:lvl6pPr lvl="5" algn="ctr">
              <a:spcBef>
                <a:spcPts val="0"/>
              </a:spcBef>
              <a:buSzPct val="100000"/>
              <a:defRPr sz="5200"/>
            </a:lvl6pPr>
            <a:lvl7pPr lvl="6" algn="ctr">
              <a:spcBef>
                <a:spcPts val="0"/>
              </a:spcBef>
              <a:buSzPct val="100000"/>
              <a:defRPr sz="5200"/>
            </a:lvl7pPr>
            <a:lvl8pPr lvl="7" algn="ctr">
              <a:spcBef>
                <a:spcPts val="0"/>
              </a:spcBef>
              <a:buSzPct val="100000"/>
              <a:defRPr sz="5200"/>
            </a:lvl8pPr>
            <a:lvl9pPr lvl="8" algn="ctr">
              <a:spcBef>
                <a:spcPts val="0"/>
              </a:spcBef>
              <a:buSzPct val="100000"/>
              <a:defRPr sz="5200"/>
            </a:lvl9pPr>
          </a:lstStyle>
          <a:p/>
        </p:txBody>
      </p:sp>
      <p:sp>
        <p:nvSpPr>
          <p:cNvPr id="11" name="Shape 11"/>
          <p:cNvSpPr txBox="1"/>
          <p:nvPr>
            <p:ph idx="1" type="subTitle"/>
          </p:nvPr>
        </p:nvSpPr>
        <p:spPr>
          <a:xfrm>
            <a:off x="311700" y="2834125"/>
            <a:ext cx="8520600" cy="792600"/>
          </a:xfrm>
          <a:prstGeom prst="rect">
            <a:avLst/>
          </a:prstGeom>
        </p:spPr>
        <p:txBody>
          <a:bodyPr anchorCtr="0" anchor="t" bIns="91425" lIns="91425" rIns="91425" tIns="91425"/>
          <a:lstStyle>
            <a:lvl1pPr lvl="0" algn="ctr">
              <a:lnSpc>
                <a:spcPct val="100000"/>
              </a:lnSpc>
              <a:spcBef>
                <a:spcPts val="0"/>
              </a:spcBef>
              <a:spcAft>
                <a:spcPts val="0"/>
              </a:spcAft>
              <a:buSzPct val="100000"/>
              <a:buNone/>
              <a:defRPr sz="2800"/>
            </a:lvl1pPr>
            <a:lvl2pPr lvl="1" algn="ctr">
              <a:lnSpc>
                <a:spcPct val="100000"/>
              </a:lnSpc>
              <a:spcBef>
                <a:spcPts val="0"/>
              </a:spcBef>
              <a:spcAft>
                <a:spcPts val="0"/>
              </a:spcAft>
              <a:buSzPct val="100000"/>
              <a:buNone/>
              <a:defRPr sz="2800"/>
            </a:lvl2pPr>
            <a:lvl3pPr lvl="2" algn="ctr">
              <a:lnSpc>
                <a:spcPct val="100000"/>
              </a:lnSpc>
              <a:spcBef>
                <a:spcPts val="0"/>
              </a:spcBef>
              <a:spcAft>
                <a:spcPts val="0"/>
              </a:spcAft>
              <a:buSzPct val="100000"/>
              <a:buNone/>
              <a:defRPr sz="2800"/>
            </a:lvl3pPr>
            <a:lvl4pPr lvl="3" algn="ctr">
              <a:lnSpc>
                <a:spcPct val="100000"/>
              </a:lnSpc>
              <a:spcBef>
                <a:spcPts val="0"/>
              </a:spcBef>
              <a:spcAft>
                <a:spcPts val="0"/>
              </a:spcAft>
              <a:buSzPct val="100000"/>
              <a:buNone/>
              <a:defRPr sz="2800"/>
            </a:lvl4pPr>
            <a:lvl5pPr lvl="4" algn="ctr">
              <a:lnSpc>
                <a:spcPct val="100000"/>
              </a:lnSpc>
              <a:spcBef>
                <a:spcPts val="0"/>
              </a:spcBef>
              <a:spcAft>
                <a:spcPts val="0"/>
              </a:spcAft>
              <a:buSzPct val="100000"/>
              <a:buNone/>
              <a:defRPr sz="2800"/>
            </a:lvl5pPr>
            <a:lvl6pPr lvl="5" algn="ctr">
              <a:lnSpc>
                <a:spcPct val="100000"/>
              </a:lnSpc>
              <a:spcBef>
                <a:spcPts val="0"/>
              </a:spcBef>
              <a:spcAft>
                <a:spcPts val="0"/>
              </a:spcAft>
              <a:buSzPct val="100000"/>
              <a:buNone/>
              <a:defRPr sz="2800"/>
            </a:lvl6pPr>
            <a:lvl7pPr lvl="6" algn="ctr">
              <a:lnSpc>
                <a:spcPct val="100000"/>
              </a:lnSpc>
              <a:spcBef>
                <a:spcPts val="0"/>
              </a:spcBef>
              <a:spcAft>
                <a:spcPts val="0"/>
              </a:spcAft>
              <a:buSzPct val="100000"/>
              <a:buNone/>
              <a:defRPr sz="2800"/>
            </a:lvl7pPr>
            <a:lvl8pPr lvl="7" algn="ctr">
              <a:lnSpc>
                <a:spcPct val="100000"/>
              </a:lnSpc>
              <a:spcBef>
                <a:spcPts val="0"/>
              </a:spcBef>
              <a:spcAft>
                <a:spcPts val="0"/>
              </a:spcAft>
              <a:buSzPct val="100000"/>
              <a:buNone/>
              <a:defRPr sz="2800"/>
            </a:lvl8pPr>
            <a:lvl9pPr lvl="8" algn="ctr">
              <a:lnSpc>
                <a:spcPct val="100000"/>
              </a:lnSpc>
              <a:spcBef>
                <a:spcPts val="0"/>
              </a:spcBef>
              <a:spcAft>
                <a:spcPts val="0"/>
              </a:spcAft>
              <a:buSzPct val="100000"/>
              <a:buNone/>
              <a:defRPr sz="2800"/>
            </a:lvl9pPr>
          </a:lstStyle>
          <a:p/>
        </p:txBody>
      </p:sp>
      <p:sp>
        <p:nvSpPr>
          <p:cNvPr id="12" name="Shape 12"/>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secHead">
  <p:cSld name="Section header">
    <p:spTree>
      <p:nvGrpSpPr>
        <p:cNvPr id="13" name="Shape 13"/>
        <p:cNvGrpSpPr/>
        <p:nvPr/>
      </p:nvGrpSpPr>
      <p:grpSpPr>
        <a:xfrm>
          <a:off x="0" y="0"/>
          <a:ext cx="0" cy="0"/>
          <a:chOff x="0" y="0"/>
          <a:chExt cx="0" cy="0"/>
        </a:xfrm>
      </p:grpSpPr>
      <p:sp>
        <p:nvSpPr>
          <p:cNvPr id="14" name="Shape 14"/>
          <p:cNvSpPr txBox="1"/>
          <p:nvPr>
            <p:ph type="title"/>
          </p:nvPr>
        </p:nvSpPr>
        <p:spPr>
          <a:xfrm>
            <a:off x="311700" y="2150850"/>
            <a:ext cx="8520600" cy="841800"/>
          </a:xfrm>
          <a:prstGeom prst="rect">
            <a:avLst/>
          </a:prstGeom>
        </p:spPr>
        <p:txBody>
          <a:bodyPr anchorCtr="0" anchor="ctr" bIns="91425" lIns="91425" rIns="91425" tIns="91425"/>
          <a:lstStyle>
            <a:lvl1pPr lvl="0" algn="ctr">
              <a:spcBef>
                <a:spcPts val="0"/>
              </a:spcBef>
              <a:buSzPct val="100000"/>
              <a:defRPr sz="3600"/>
            </a:lvl1pPr>
            <a:lvl2pPr lvl="1" algn="ctr">
              <a:spcBef>
                <a:spcPts val="0"/>
              </a:spcBef>
              <a:buSzPct val="100000"/>
              <a:defRPr sz="3600"/>
            </a:lvl2pPr>
            <a:lvl3pPr lvl="2" algn="ctr">
              <a:spcBef>
                <a:spcPts val="0"/>
              </a:spcBef>
              <a:buSzPct val="100000"/>
              <a:defRPr sz="3600"/>
            </a:lvl3pPr>
            <a:lvl4pPr lvl="3" algn="ctr">
              <a:spcBef>
                <a:spcPts val="0"/>
              </a:spcBef>
              <a:buSzPct val="100000"/>
              <a:defRPr sz="3600"/>
            </a:lvl4pPr>
            <a:lvl5pPr lvl="4" algn="ctr">
              <a:spcBef>
                <a:spcPts val="0"/>
              </a:spcBef>
              <a:buSzPct val="100000"/>
              <a:defRPr sz="3600"/>
            </a:lvl5pPr>
            <a:lvl6pPr lvl="5" algn="ctr">
              <a:spcBef>
                <a:spcPts val="0"/>
              </a:spcBef>
              <a:buSzPct val="100000"/>
              <a:defRPr sz="3600"/>
            </a:lvl6pPr>
            <a:lvl7pPr lvl="6" algn="ctr">
              <a:spcBef>
                <a:spcPts val="0"/>
              </a:spcBef>
              <a:buSzPct val="100000"/>
              <a:defRPr sz="3600"/>
            </a:lvl7pPr>
            <a:lvl8pPr lvl="7" algn="ctr">
              <a:spcBef>
                <a:spcPts val="0"/>
              </a:spcBef>
              <a:buSzPct val="100000"/>
              <a:defRPr sz="3600"/>
            </a:lvl8pPr>
            <a:lvl9pPr lvl="8" algn="ctr">
              <a:spcBef>
                <a:spcPts val="0"/>
              </a:spcBef>
              <a:buSzPct val="100000"/>
              <a:defRPr sz="3600"/>
            </a:lvl9pPr>
          </a:lstStyle>
          <a:p/>
        </p:txBody>
      </p:sp>
      <p:sp>
        <p:nvSpPr>
          <p:cNvPr id="15" name="Shape 15"/>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x">
  <p:cSld name="Title and body">
    <p:spTree>
      <p:nvGrpSpPr>
        <p:cNvPr id="16" name="Shape 16"/>
        <p:cNvGrpSpPr/>
        <p:nvPr/>
      </p:nvGrpSpPr>
      <p:grpSpPr>
        <a:xfrm>
          <a:off x="0" y="0"/>
          <a:ext cx="0" cy="0"/>
          <a:chOff x="0" y="0"/>
          <a:chExt cx="0" cy="0"/>
        </a:xfrm>
      </p:grpSpPr>
      <p:sp>
        <p:nvSpPr>
          <p:cNvPr id="17" name="Shape 17"/>
          <p:cNvSpPr txBox="1"/>
          <p:nvPr>
            <p:ph type="title"/>
          </p:nvPr>
        </p:nvSpPr>
        <p:spPr>
          <a:xfrm>
            <a:off x="311700" y="445025"/>
            <a:ext cx="8520600" cy="572700"/>
          </a:xfrm>
          <a:prstGeom prst="rect">
            <a:avLst/>
          </a:prstGeom>
        </p:spPr>
        <p:txBody>
          <a:bodyPr anchorCtr="0" anchor="t"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18" name="Shape 18"/>
          <p:cNvSpPr txBox="1"/>
          <p:nvPr>
            <p:ph idx="1" type="body"/>
          </p:nvPr>
        </p:nvSpPr>
        <p:spPr>
          <a:xfrm>
            <a:off x="311700" y="1152475"/>
            <a:ext cx="8520600" cy="3416400"/>
          </a:xfrm>
          <a:prstGeom prst="rect">
            <a:avLst/>
          </a:prstGeom>
        </p:spPr>
        <p:txBody>
          <a:bodyPr anchorCtr="0" anchor="t"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19" name="Shape 19"/>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ColTx">
  <p:cSld name="Title and two columns">
    <p:spTree>
      <p:nvGrpSpPr>
        <p:cNvPr id="20" name="Shape 20"/>
        <p:cNvGrpSpPr/>
        <p:nvPr/>
      </p:nvGrpSpPr>
      <p:grpSpPr>
        <a:xfrm>
          <a:off x="0" y="0"/>
          <a:ext cx="0" cy="0"/>
          <a:chOff x="0" y="0"/>
          <a:chExt cx="0" cy="0"/>
        </a:xfrm>
      </p:grpSpPr>
      <p:sp>
        <p:nvSpPr>
          <p:cNvPr id="21" name="Shape 21"/>
          <p:cNvSpPr txBox="1"/>
          <p:nvPr>
            <p:ph type="title"/>
          </p:nvPr>
        </p:nvSpPr>
        <p:spPr>
          <a:xfrm>
            <a:off x="311700" y="445025"/>
            <a:ext cx="8520600" cy="572700"/>
          </a:xfrm>
          <a:prstGeom prst="rect">
            <a:avLst/>
          </a:prstGeom>
        </p:spPr>
        <p:txBody>
          <a:bodyPr anchorCtr="0" anchor="t"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22" name="Shape 22"/>
          <p:cNvSpPr txBox="1"/>
          <p:nvPr>
            <p:ph idx="1" type="body"/>
          </p:nvPr>
        </p:nvSpPr>
        <p:spPr>
          <a:xfrm>
            <a:off x="311700" y="1152475"/>
            <a:ext cx="3999900" cy="3416400"/>
          </a:xfrm>
          <a:prstGeom prst="rect">
            <a:avLst/>
          </a:prstGeom>
        </p:spPr>
        <p:txBody>
          <a:bodyPr anchorCtr="0" anchor="t" bIns="91425" lIns="91425" rIns="91425" tIns="91425"/>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23" name="Shape 23"/>
          <p:cNvSpPr txBox="1"/>
          <p:nvPr>
            <p:ph idx="2" type="body"/>
          </p:nvPr>
        </p:nvSpPr>
        <p:spPr>
          <a:xfrm>
            <a:off x="4832400" y="1152475"/>
            <a:ext cx="3999900" cy="3416400"/>
          </a:xfrm>
          <a:prstGeom prst="rect">
            <a:avLst/>
          </a:prstGeom>
        </p:spPr>
        <p:txBody>
          <a:bodyPr anchorCtr="0" anchor="t" bIns="91425" lIns="91425" rIns="91425" tIns="91425"/>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24" name="Shape 24"/>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Only">
  <p:cSld name="Title only">
    <p:spTree>
      <p:nvGrpSpPr>
        <p:cNvPr id="25" name="Shape 25"/>
        <p:cNvGrpSpPr/>
        <p:nvPr/>
      </p:nvGrpSpPr>
      <p:grpSpPr>
        <a:xfrm>
          <a:off x="0" y="0"/>
          <a:ext cx="0" cy="0"/>
          <a:chOff x="0" y="0"/>
          <a:chExt cx="0" cy="0"/>
        </a:xfrm>
      </p:grpSpPr>
      <p:sp>
        <p:nvSpPr>
          <p:cNvPr id="26" name="Shape 26"/>
          <p:cNvSpPr txBox="1"/>
          <p:nvPr>
            <p:ph type="title"/>
          </p:nvPr>
        </p:nvSpPr>
        <p:spPr>
          <a:xfrm>
            <a:off x="311700" y="445025"/>
            <a:ext cx="8520600" cy="572700"/>
          </a:xfrm>
          <a:prstGeom prst="rect">
            <a:avLst/>
          </a:prstGeom>
        </p:spPr>
        <p:txBody>
          <a:bodyPr anchorCtr="0" anchor="t"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27" name="Shape 27"/>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One column text">
    <p:spTree>
      <p:nvGrpSpPr>
        <p:cNvPr id="28" name="Shape 28"/>
        <p:cNvGrpSpPr/>
        <p:nvPr/>
      </p:nvGrpSpPr>
      <p:grpSpPr>
        <a:xfrm>
          <a:off x="0" y="0"/>
          <a:ext cx="0" cy="0"/>
          <a:chOff x="0" y="0"/>
          <a:chExt cx="0" cy="0"/>
        </a:xfrm>
      </p:grpSpPr>
      <p:sp>
        <p:nvSpPr>
          <p:cNvPr id="29" name="Shape 29"/>
          <p:cNvSpPr txBox="1"/>
          <p:nvPr>
            <p:ph type="title"/>
          </p:nvPr>
        </p:nvSpPr>
        <p:spPr>
          <a:xfrm>
            <a:off x="311700" y="555600"/>
            <a:ext cx="2808000" cy="755700"/>
          </a:xfrm>
          <a:prstGeom prst="rect">
            <a:avLst/>
          </a:prstGeom>
        </p:spPr>
        <p:txBody>
          <a:bodyPr anchorCtr="0" anchor="b" bIns="91425" lIns="91425" rIns="91425" tIns="91425"/>
          <a:lstStyle>
            <a:lvl1pPr lvl="0">
              <a:spcBef>
                <a:spcPts val="0"/>
              </a:spcBef>
              <a:buSzPct val="100000"/>
              <a:defRPr sz="2400"/>
            </a:lvl1pPr>
            <a:lvl2pPr lvl="1">
              <a:spcBef>
                <a:spcPts val="0"/>
              </a:spcBef>
              <a:buSzPct val="100000"/>
              <a:defRPr sz="2400"/>
            </a:lvl2pPr>
            <a:lvl3pPr lvl="2">
              <a:spcBef>
                <a:spcPts val="0"/>
              </a:spcBef>
              <a:buSzPct val="100000"/>
              <a:defRPr sz="2400"/>
            </a:lvl3pPr>
            <a:lvl4pPr lvl="3">
              <a:spcBef>
                <a:spcPts val="0"/>
              </a:spcBef>
              <a:buSzPct val="100000"/>
              <a:defRPr sz="2400"/>
            </a:lvl4pPr>
            <a:lvl5pPr lvl="4">
              <a:spcBef>
                <a:spcPts val="0"/>
              </a:spcBef>
              <a:buSzPct val="100000"/>
              <a:defRPr sz="2400"/>
            </a:lvl5pPr>
            <a:lvl6pPr lvl="5">
              <a:spcBef>
                <a:spcPts val="0"/>
              </a:spcBef>
              <a:buSzPct val="100000"/>
              <a:defRPr sz="2400"/>
            </a:lvl6pPr>
            <a:lvl7pPr lvl="6">
              <a:spcBef>
                <a:spcPts val="0"/>
              </a:spcBef>
              <a:buSzPct val="100000"/>
              <a:defRPr sz="2400"/>
            </a:lvl7pPr>
            <a:lvl8pPr lvl="7">
              <a:spcBef>
                <a:spcPts val="0"/>
              </a:spcBef>
              <a:buSzPct val="100000"/>
              <a:defRPr sz="2400"/>
            </a:lvl8pPr>
            <a:lvl9pPr lvl="8">
              <a:spcBef>
                <a:spcPts val="0"/>
              </a:spcBef>
              <a:buSzPct val="100000"/>
              <a:defRPr sz="2400"/>
            </a:lvl9pPr>
          </a:lstStyle>
          <a:p/>
        </p:txBody>
      </p:sp>
      <p:sp>
        <p:nvSpPr>
          <p:cNvPr id="30" name="Shape 30"/>
          <p:cNvSpPr txBox="1"/>
          <p:nvPr>
            <p:ph idx="1" type="body"/>
          </p:nvPr>
        </p:nvSpPr>
        <p:spPr>
          <a:xfrm>
            <a:off x="311700" y="1389600"/>
            <a:ext cx="2808000" cy="3179400"/>
          </a:xfrm>
          <a:prstGeom prst="rect">
            <a:avLst/>
          </a:prstGeom>
        </p:spPr>
        <p:txBody>
          <a:bodyPr anchorCtr="0" anchor="t" bIns="91425" lIns="91425" rIns="91425" tIns="91425"/>
          <a:lstStyle>
            <a:lvl1pPr lvl="0">
              <a:spcBef>
                <a:spcPts val="0"/>
              </a:spcBef>
              <a:buSzPct val="100000"/>
              <a:defRPr sz="12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31" name="Shape 31"/>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Main point">
    <p:spTree>
      <p:nvGrpSpPr>
        <p:cNvPr id="32" name="Shape 32"/>
        <p:cNvGrpSpPr/>
        <p:nvPr/>
      </p:nvGrpSpPr>
      <p:grpSpPr>
        <a:xfrm>
          <a:off x="0" y="0"/>
          <a:ext cx="0" cy="0"/>
          <a:chOff x="0" y="0"/>
          <a:chExt cx="0" cy="0"/>
        </a:xfrm>
      </p:grpSpPr>
      <p:sp>
        <p:nvSpPr>
          <p:cNvPr id="33" name="Shape 33"/>
          <p:cNvSpPr txBox="1"/>
          <p:nvPr>
            <p:ph type="title"/>
          </p:nvPr>
        </p:nvSpPr>
        <p:spPr>
          <a:xfrm>
            <a:off x="490250" y="450150"/>
            <a:ext cx="6367800" cy="4090800"/>
          </a:xfrm>
          <a:prstGeom prst="rect">
            <a:avLst/>
          </a:prstGeom>
        </p:spPr>
        <p:txBody>
          <a:bodyPr anchorCtr="0" anchor="ctr" bIns="91425" lIns="91425" rIns="91425" tIns="91425"/>
          <a:lstStyle>
            <a:lvl1pPr lvl="0">
              <a:spcBef>
                <a:spcPts val="0"/>
              </a:spcBef>
              <a:buSzPct val="100000"/>
              <a:defRPr sz="4800"/>
            </a:lvl1pPr>
            <a:lvl2pPr lvl="1">
              <a:spcBef>
                <a:spcPts val="0"/>
              </a:spcBef>
              <a:buSzPct val="100000"/>
              <a:defRPr sz="4800"/>
            </a:lvl2pPr>
            <a:lvl3pPr lvl="2">
              <a:spcBef>
                <a:spcPts val="0"/>
              </a:spcBef>
              <a:buSzPct val="100000"/>
              <a:defRPr sz="4800"/>
            </a:lvl3pPr>
            <a:lvl4pPr lvl="3">
              <a:spcBef>
                <a:spcPts val="0"/>
              </a:spcBef>
              <a:buSzPct val="100000"/>
              <a:defRPr sz="4800"/>
            </a:lvl4pPr>
            <a:lvl5pPr lvl="4">
              <a:spcBef>
                <a:spcPts val="0"/>
              </a:spcBef>
              <a:buSzPct val="100000"/>
              <a:defRPr sz="4800"/>
            </a:lvl5pPr>
            <a:lvl6pPr lvl="5">
              <a:spcBef>
                <a:spcPts val="0"/>
              </a:spcBef>
              <a:buSzPct val="100000"/>
              <a:defRPr sz="4800"/>
            </a:lvl6pPr>
            <a:lvl7pPr lvl="6">
              <a:spcBef>
                <a:spcPts val="0"/>
              </a:spcBef>
              <a:buSzPct val="100000"/>
              <a:defRPr sz="4800"/>
            </a:lvl7pPr>
            <a:lvl8pPr lvl="7">
              <a:spcBef>
                <a:spcPts val="0"/>
              </a:spcBef>
              <a:buSzPct val="100000"/>
              <a:defRPr sz="4800"/>
            </a:lvl8pPr>
            <a:lvl9pPr lvl="8">
              <a:spcBef>
                <a:spcPts val="0"/>
              </a:spcBef>
              <a:buSzPct val="100000"/>
              <a:defRPr sz="4800"/>
            </a:lvl9pPr>
          </a:lstStyle>
          <a:p/>
        </p:txBody>
      </p:sp>
      <p:sp>
        <p:nvSpPr>
          <p:cNvPr id="34" name="Shape 34"/>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Section title and description">
    <p:spTree>
      <p:nvGrpSpPr>
        <p:cNvPr id="35" name="Shape 35"/>
        <p:cNvGrpSpPr/>
        <p:nvPr/>
      </p:nvGrpSpPr>
      <p:grpSpPr>
        <a:xfrm>
          <a:off x="0" y="0"/>
          <a:ext cx="0" cy="0"/>
          <a:chOff x="0" y="0"/>
          <a:chExt cx="0" cy="0"/>
        </a:xfrm>
      </p:grpSpPr>
      <p:sp>
        <p:nvSpPr>
          <p:cNvPr id="36" name="Shape 36"/>
          <p:cNvSpPr/>
          <p:nvPr/>
        </p:nvSpPr>
        <p:spPr>
          <a:xfrm>
            <a:off x="4572000" y="-125"/>
            <a:ext cx="4572000" cy="5143500"/>
          </a:xfrm>
          <a:prstGeom prst="rect">
            <a:avLst/>
          </a:prstGeom>
          <a:solidFill>
            <a:schemeClr val="lt2"/>
          </a:solidFill>
          <a:ln>
            <a:noFill/>
          </a:ln>
        </p:spPr>
        <p:txBody>
          <a:bodyPr anchorCtr="0" anchor="ctr" bIns="91425" lIns="91425" rIns="91425" tIns="91425">
            <a:noAutofit/>
          </a:bodyPr>
          <a:lstStyle/>
          <a:p>
            <a:pPr lvl="0">
              <a:spcBef>
                <a:spcPts val="0"/>
              </a:spcBef>
              <a:buNone/>
            </a:pPr>
            <a:r>
              <a:t/>
            </a:r>
            <a:endParaRPr/>
          </a:p>
        </p:txBody>
      </p:sp>
      <p:sp>
        <p:nvSpPr>
          <p:cNvPr id="37" name="Shape 37"/>
          <p:cNvSpPr txBox="1"/>
          <p:nvPr>
            <p:ph type="title"/>
          </p:nvPr>
        </p:nvSpPr>
        <p:spPr>
          <a:xfrm>
            <a:off x="265500" y="1233175"/>
            <a:ext cx="4045200" cy="1482300"/>
          </a:xfrm>
          <a:prstGeom prst="rect">
            <a:avLst/>
          </a:prstGeom>
        </p:spPr>
        <p:txBody>
          <a:bodyPr anchorCtr="0" anchor="b" bIns="91425" lIns="91425" rIns="91425" tIns="91425"/>
          <a:lstStyle>
            <a:lvl1pPr lvl="0" algn="ctr">
              <a:spcBef>
                <a:spcPts val="0"/>
              </a:spcBef>
              <a:buSzPct val="100000"/>
              <a:defRPr sz="4200"/>
            </a:lvl1pPr>
            <a:lvl2pPr lvl="1" algn="ctr">
              <a:spcBef>
                <a:spcPts val="0"/>
              </a:spcBef>
              <a:buSzPct val="100000"/>
              <a:defRPr sz="4200"/>
            </a:lvl2pPr>
            <a:lvl3pPr lvl="2" algn="ctr">
              <a:spcBef>
                <a:spcPts val="0"/>
              </a:spcBef>
              <a:buSzPct val="100000"/>
              <a:defRPr sz="4200"/>
            </a:lvl3pPr>
            <a:lvl4pPr lvl="3" algn="ctr">
              <a:spcBef>
                <a:spcPts val="0"/>
              </a:spcBef>
              <a:buSzPct val="100000"/>
              <a:defRPr sz="4200"/>
            </a:lvl4pPr>
            <a:lvl5pPr lvl="4" algn="ctr">
              <a:spcBef>
                <a:spcPts val="0"/>
              </a:spcBef>
              <a:buSzPct val="100000"/>
              <a:defRPr sz="4200"/>
            </a:lvl5pPr>
            <a:lvl6pPr lvl="5" algn="ctr">
              <a:spcBef>
                <a:spcPts val="0"/>
              </a:spcBef>
              <a:buSzPct val="100000"/>
              <a:defRPr sz="4200"/>
            </a:lvl6pPr>
            <a:lvl7pPr lvl="6" algn="ctr">
              <a:spcBef>
                <a:spcPts val="0"/>
              </a:spcBef>
              <a:buSzPct val="100000"/>
              <a:defRPr sz="4200"/>
            </a:lvl7pPr>
            <a:lvl8pPr lvl="7" algn="ctr">
              <a:spcBef>
                <a:spcPts val="0"/>
              </a:spcBef>
              <a:buSzPct val="100000"/>
              <a:defRPr sz="4200"/>
            </a:lvl8pPr>
            <a:lvl9pPr lvl="8" algn="ctr">
              <a:spcBef>
                <a:spcPts val="0"/>
              </a:spcBef>
              <a:buSzPct val="100000"/>
              <a:defRPr sz="4200"/>
            </a:lvl9pPr>
          </a:lstStyle>
          <a:p/>
        </p:txBody>
      </p:sp>
      <p:sp>
        <p:nvSpPr>
          <p:cNvPr id="38" name="Shape 38"/>
          <p:cNvSpPr txBox="1"/>
          <p:nvPr>
            <p:ph idx="1" type="subTitle"/>
          </p:nvPr>
        </p:nvSpPr>
        <p:spPr>
          <a:xfrm>
            <a:off x="265500" y="2803075"/>
            <a:ext cx="4045200" cy="1235100"/>
          </a:xfrm>
          <a:prstGeom prst="rect">
            <a:avLst/>
          </a:prstGeom>
        </p:spPr>
        <p:txBody>
          <a:bodyPr anchorCtr="0" anchor="t" bIns="91425" lIns="91425" rIns="91425" tIns="91425"/>
          <a:lstStyle>
            <a:lvl1pPr lvl="0" algn="ctr">
              <a:lnSpc>
                <a:spcPct val="100000"/>
              </a:lnSpc>
              <a:spcBef>
                <a:spcPts val="0"/>
              </a:spcBef>
              <a:spcAft>
                <a:spcPts val="0"/>
              </a:spcAft>
              <a:buSzPct val="100000"/>
              <a:buNone/>
              <a:defRPr sz="2100"/>
            </a:lvl1pPr>
            <a:lvl2pPr lvl="1" algn="ctr">
              <a:lnSpc>
                <a:spcPct val="100000"/>
              </a:lnSpc>
              <a:spcBef>
                <a:spcPts val="0"/>
              </a:spcBef>
              <a:spcAft>
                <a:spcPts val="0"/>
              </a:spcAft>
              <a:buSzPct val="100000"/>
              <a:buNone/>
              <a:defRPr sz="2100"/>
            </a:lvl2pPr>
            <a:lvl3pPr lvl="2" algn="ctr">
              <a:lnSpc>
                <a:spcPct val="100000"/>
              </a:lnSpc>
              <a:spcBef>
                <a:spcPts val="0"/>
              </a:spcBef>
              <a:spcAft>
                <a:spcPts val="0"/>
              </a:spcAft>
              <a:buSzPct val="100000"/>
              <a:buNone/>
              <a:defRPr sz="2100"/>
            </a:lvl3pPr>
            <a:lvl4pPr lvl="3" algn="ctr">
              <a:lnSpc>
                <a:spcPct val="100000"/>
              </a:lnSpc>
              <a:spcBef>
                <a:spcPts val="0"/>
              </a:spcBef>
              <a:spcAft>
                <a:spcPts val="0"/>
              </a:spcAft>
              <a:buSzPct val="100000"/>
              <a:buNone/>
              <a:defRPr sz="2100"/>
            </a:lvl4pPr>
            <a:lvl5pPr lvl="4" algn="ctr">
              <a:lnSpc>
                <a:spcPct val="100000"/>
              </a:lnSpc>
              <a:spcBef>
                <a:spcPts val="0"/>
              </a:spcBef>
              <a:spcAft>
                <a:spcPts val="0"/>
              </a:spcAft>
              <a:buSzPct val="100000"/>
              <a:buNone/>
              <a:defRPr sz="2100"/>
            </a:lvl5pPr>
            <a:lvl6pPr lvl="5" algn="ctr">
              <a:lnSpc>
                <a:spcPct val="100000"/>
              </a:lnSpc>
              <a:spcBef>
                <a:spcPts val="0"/>
              </a:spcBef>
              <a:spcAft>
                <a:spcPts val="0"/>
              </a:spcAft>
              <a:buSzPct val="100000"/>
              <a:buNone/>
              <a:defRPr sz="2100"/>
            </a:lvl6pPr>
            <a:lvl7pPr lvl="6" algn="ctr">
              <a:lnSpc>
                <a:spcPct val="100000"/>
              </a:lnSpc>
              <a:spcBef>
                <a:spcPts val="0"/>
              </a:spcBef>
              <a:spcAft>
                <a:spcPts val="0"/>
              </a:spcAft>
              <a:buSzPct val="100000"/>
              <a:buNone/>
              <a:defRPr sz="2100"/>
            </a:lvl7pPr>
            <a:lvl8pPr lvl="7" algn="ctr">
              <a:lnSpc>
                <a:spcPct val="100000"/>
              </a:lnSpc>
              <a:spcBef>
                <a:spcPts val="0"/>
              </a:spcBef>
              <a:spcAft>
                <a:spcPts val="0"/>
              </a:spcAft>
              <a:buSzPct val="100000"/>
              <a:buNone/>
              <a:defRPr sz="2100"/>
            </a:lvl8pPr>
            <a:lvl9pPr lvl="8" algn="ctr">
              <a:lnSpc>
                <a:spcPct val="100000"/>
              </a:lnSpc>
              <a:spcBef>
                <a:spcPts val="0"/>
              </a:spcBef>
              <a:spcAft>
                <a:spcPts val="0"/>
              </a:spcAft>
              <a:buSzPct val="100000"/>
              <a:buNone/>
              <a:defRPr sz="2100"/>
            </a:lvl9pPr>
          </a:lstStyle>
          <a:p/>
        </p:txBody>
      </p:sp>
      <p:sp>
        <p:nvSpPr>
          <p:cNvPr id="39" name="Shape 39"/>
          <p:cNvSpPr txBox="1"/>
          <p:nvPr>
            <p:ph idx="2" type="body"/>
          </p:nvPr>
        </p:nvSpPr>
        <p:spPr>
          <a:xfrm>
            <a:off x="4939500" y="724075"/>
            <a:ext cx="3837000" cy="3695100"/>
          </a:xfrm>
          <a:prstGeom prst="rect">
            <a:avLst/>
          </a:prstGeom>
        </p:spPr>
        <p:txBody>
          <a:bodyPr anchorCtr="0" anchor="ctr"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40" name="Shape 40"/>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Caption">
    <p:spTree>
      <p:nvGrpSpPr>
        <p:cNvPr id="41" name="Shape 41"/>
        <p:cNvGrpSpPr/>
        <p:nvPr/>
      </p:nvGrpSpPr>
      <p:grpSpPr>
        <a:xfrm>
          <a:off x="0" y="0"/>
          <a:ext cx="0" cy="0"/>
          <a:chOff x="0" y="0"/>
          <a:chExt cx="0" cy="0"/>
        </a:xfrm>
      </p:grpSpPr>
      <p:sp>
        <p:nvSpPr>
          <p:cNvPr id="42" name="Shape 42"/>
          <p:cNvSpPr txBox="1"/>
          <p:nvPr>
            <p:ph idx="1" type="body"/>
          </p:nvPr>
        </p:nvSpPr>
        <p:spPr>
          <a:xfrm>
            <a:off x="311700" y="4230575"/>
            <a:ext cx="5998800" cy="605100"/>
          </a:xfrm>
          <a:prstGeom prst="rect">
            <a:avLst/>
          </a:prstGeom>
        </p:spPr>
        <p:txBody>
          <a:bodyPr anchorCtr="0" anchor="ctr" bIns="91425" lIns="91425" rIns="91425" tIns="91425"/>
          <a:lstStyle>
            <a:lvl1pPr lvl="0">
              <a:lnSpc>
                <a:spcPct val="100000"/>
              </a:lnSpc>
              <a:spcBef>
                <a:spcPts val="0"/>
              </a:spcBef>
              <a:spcAft>
                <a:spcPts val="0"/>
              </a:spcAft>
              <a:buNone/>
              <a:defRPr/>
            </a:lvl1pPr>
          </a:lstStyle>
          <a:p/>
        </p:txBody>
      </p:sp>
      <p:sp>
        <p:nvSpPr>
          <p:cNvPr id="43" name="Shape 43"/>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Big number">
    <p:spTree>
      <p:nvGrpSpPr>
        <p:cNvPr id="44" name="Shape 44"/>
        <p:cNvGrpSpPr/>
        <p:nvPr/>
      </p:nvGrpSpPr>
      <p:grpSpPr>
        <a:xfrm>
          <a:off x="0" y="0"/>
          <a:ext cx="0" cy="0"/>
          <a:chOff x="0" y="0"/>
          <a:chExt cx="0" cy="0"/>
        </a:xfrm>
      </p:grpSpPr>
      <p:sp>
        <p:nvSpPr>
          <p:cNvPr id="45" name="Shape 45"/>
          <p:cNvSpPr txBox="1"/>
          <p:nvPr>
            <p:ph type="title"/>
          </p:nvPr>
        </p:nvSpPr>
        <p:spPr>
          <a:xfrm>
            <a:off x="311700" y="1106125"/>
            <a:ext cx="8520600" cy="1963500"/>
          </a:xfrm>
          <a:prstGeom prst="rect">
            <a:avLst/>
          </a:prstGeom>
        </p:spPr>
        <p:txBody>
          <a:bodyPr anchorCtr="0" anchor="b" bIns="91425" lIns="91425" rIns="91425" tIns="91425"/>
          <a:lstStyle>
            <a:lvl1pPr lvl="0" algn="ctr">
              <a:spcBef>
                <a:spcPts val="0"/>
              </a:spcBef>
              <a:buSzPct val="100000"/>
              <a:defRPr sz="12000"/>
            </a:lvl1pPr>
            <a:lvl2pPr lvl="1" algn="ctr">
              <a:spcBef>
                <a:spcPts val="0"/>
              </a:spcBef>
              <a:buSzPct val="100000"/>
              <a:defRPr sz="12000"/>
            </a:lvl2pPr>
            <a:lvl3pPr lvl="2" algn="ctr">
              <a:spcBef>
                <a:spcPts val="0"/>
              </a:spcBef>
              <a:buSzPct val="100000"/>
              <a:defRPr sz="12000"/>
            </a:lvl3pPr>
            <a:lvl4pPr lvl="3" algn="ctr">
              <a:spcBef>
                <a:spcPts val="0"/>
              </a:spcBef>
              <a:buSzPct val="100000"/>
              <a:defRPr sz="12000"/>
            </a:lvl4pPr>
            <a:lvl5pPr lvl="4" algn="ctr">
              <a:spcBef>
                <a:spcPts val="0"/>
              </a:spcBef>
              <a:buSzPct val="100000"/>
              <a:defRPr sz="12000"/>
            </a:lvl5pPr>
            <a:lvl6pPr lvl="5" algn="ctr">
              <a:spcBef>
                <a:spcPts val="0"/>
              </a:spcBef>
              <a:buSzPct val="100000"/>
              <a:defRPr sz="12000"/>
            </a:lvl6pPr>
            <a:lvl7pPr lvl="6" algn="ctr">
              <a:spcBef>
                <a:spcPts val="0"/>
              </a:spcBef>
              <a:buSzPct val="100000"/>
              <a:defRPr sz="12000"/>
            </a:lvl7pPr>
            <a:lvl8pPr lvl="7" algn="ctr">
              <a:spcBef>
                <a:spcPts val="0"/>
              </a:spcBef>
              <a:buSzPct val="100000"/>
              <a:defRPr sz="12000"/>
            </a:lvl8pPr>
            <a:lvl9pPr lvl="8" algn="ctr">
              <a:spcBef>
                <a:spcPts val="0"/>
              </a:spcBef>
              <a:buSzPct val="100000"/>
              <a:defRPr sz="12000"/>
            </a:lvl9pPr>
          </a:lstStyle>
          <a:p/>
        </p:txBody>
      </p:sp>
      <p:sp>
        <p:nvSpPr>
          <p:cNvPr id="46" name="Shape 46"/>
          <p:cNvSpPr txBox="1"/>
          <p:nvPr>
            <p:ph idx="1" type="body"/>
          </p:nvPr>
        </p:nvSpPr>
        <p:spPr>
          <a:xfrm>
            <a:off x="311700" y="3152225"/>
            <a:ext cx="8520600" cy="1300800"/>
          </a:xfrm>
          <a:prstGeom prst="rect">
            <a:avLst/>
          </a:prstGeom>
        </p:spPr>
        <p:txBody>
          <a:bodyPr anchorCtr="0" anchor="t" bIns="91425" lIns="91425" rIns="91425" tIns="91425"/>
          <a:lstStyle>
            <a:lvl1pPr lvl="0" algn="ctr">
              <a:spcBef>
                <a:spcPts val="0"/>
              </a:spcBef>
              <a:defRPr/>
            </a:lvl1pPr>
            <a:lvl2pPr lvl="1" algn="ctr">
              <a:spcBef>
                <a:spcPts val="0"/>
              </a:spcBef>
              <a:defRPr/>
            </a:lvl2pPr>
            <a:lvl3pPr lvl="2" algn="ctr">
              <a:spcBef>
                <a:spcPts val="0"/>
              </a:spcBef>
              <a:defRPr/>
            </a:lvl3pPr>
            <a:lvl4pPr lvl="3" algn="ctr">
              <a:spcBef>
                <a:spcPts val="0"/>
              </a:spcBef>
              <a:defRPr/>
            </a:lvl4pPr>
            <a:lvl5pPr lvl="4" algn="ctr">
              <a:spcBef>
                <a:spcPts val="0"/>
              </a:spcBef>
              <a:defRPr/>
            </a:lvl5pPr>
            <a:lvl6pPr lvl="5" algn="ctr">
              <a:spcBef>
                <a:spcPts val="0"/>
              </a:spcBef>
              <a:defRPr/>
            </a:lvl6pPr>
            <a:lvl7pPr lvl="6" algn="ctr">
              <a:spcBef>
                <a:spcPts val="0"/>
              </a:spcBef>
              <a:defRPr/>
            </a:lvl7pPr>
            <a:lvl8pPr lvl="7" algn="ctr">
              <a:spcBef>
                <a:spcPts val="0"/>
              </a:spcBef>
              <a:defRPr/>
            </a:lvl8pPr>
            <a:lvl9pPr lvl="8" algn="ctr">
              <a:spcBef>
                <a:spcPts val="0"/>
              </a:spcBef>
              <a:defRPr/>
            </a:lvl9pPr>
          </a:lstStyle>
          <a:p/>
        </p:txBody>
      </p:sp>
      <p:sp>
        <p:nvSpPr>
          <p:cNvPr id="47" name="Shape 47"/>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blank">
  <p:cSld name="Blank">
    <p:spTree>
      <p:nvGrpSpPr>
        <p:cNvPr id="48" name="Shape 48"/>
        <p:cNvGrpSpPr/>
        <p:nvPr/>
      </p:nvGrpSpPr>
      <p:grpSpPr>
        <a:xfrm>
          <a:off x="0" y="0"/>
          <a:ext cx="0" cy="0"/>
          <a:chOff x="0" y="0"/>
          <a:chExt cx="0" cy="0"/>
        </a:xfrm>
      </p:grpSpPr>
      <p:sp>
        <p:nvSpPr>
          <p:cNvPr id="49" name="Shape 49"/>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5" name="Shape 5"/>
        <p:cNvGrpSpPr/>
        <p:nvPr/>
      </p:nvGrpSpPr>
      <p:grpSpPr>
        <a:xfrm>
          <a:off x="0" y="0"/>
          <a:ext cx="0" cy="0"/>
          <a:chOff x="0" y="0"/>
          <a:chExt cx="0" cy="0"/>
        </a:xfrm>
      </p:grpSpPr>
      <p:sp>
        <p:nvSpPr>
          <p:cNvPr id="6" name="Shape 6"/>
          <p:cNvSpPr txBox="1"/>
          <p:nvPr>
            <p:ph type="title"/>
          </p:nvPr>
        </p:nvSpPr>
        <p:spPr>
          <a:xfrm>
            <a:off x="311700" y="445025"/>
            <a:ext cx="8520600" cy="572700"/>
          </a:xfrm>
          <a:prstGeom prst="rect">
            <a:avLst/>
          </a:prstGeom>
          <a:noFill/>
          <a:ln>
            <a:noFill/>
          </a:ln>
        </p:spPr>
        <p:txBody>
          <a:bodyPr anchorCtr="0" anchor="t" bIns="91425" lIns="91425" rIns="91425" tIns="91425"/>
          <a:lstStyle>
            <a:lvl1pPr lvl="0">
              <a:spcBef>
                <a:spcPts val="0"/>
              </a:spcBef>
              <a:buClr>
                <a:schemeClr val="dk1"/>
              </a:buClr>
              <a:buSzPct val="100000"/>
              <a:buNone/>
              <a:defRPr sz="2800">
                <a:solidFill>
                  <a:schemeClr val="dk1"/>
                </a:solidFill>
              </a:defRPr>
            </a:lvl1pPr>
            <a:lvl2pPr lvl="1">
              <a:spcBef>
                <a:spcPts val="0"/>
              </a:spcBef>
              <a:buClr>
                <a:schemeClr val="dk1"/>
              </a:buClr>
              <a:buSzPct val="100000"/>
              <a:buNone/>
              <a:defRPr sz="2800">
                <a:solidFill>
                  <a:schemeClr val="dk1"/>
                </a:solidFill>
              </a:defRPr>
            </a:lvl2pPr>
            <a:lvl3pPr lvl="2">
              <a:spcBef>
                <a:spcPts val="0"/>
              </a:spcBef>
              <a:buClr>
                <a:schemeClr val="dk1"/>
              </a:buClr>
              <a:buSzPct val="100000"/>
              <a:buNone/>
              <a:defRPr sz="2800">
                <a:solidFill>
                  <a:schemeClr val="dk1"/>
                </a:solidFill>
              </a:defRPr>
            </a:lvl3pPr>
            <a:lvl4pPr lvl="3">
              <a:spcBef>
                <a:spcPts val="0"/>
              </a:spcBef>
              <a:buClr>
                <a:schemeClr val="dk1"/>
              </a:buClr>
              <a:buSzPct val="100000"/>
              <a:buNone/>
              <a:defRPr sz="2800">
                <a:solidFill>
                  <a:schemeClr val="dk1"/>
                </a:solidFill>
              </a:defRPr>
            </a:lvl4pPr>
            <a:lvl5pPr lvl="4">
              <a:spcBef>
                <a:spcPts val="0"/>
              </a:spcBef>
              <a:buClr>
                <a:schemeClr val="dk1"/>
              </a:buClr>
              <a:buSzPct val="100000"/>
              <a:buNone/>
              <a:defRPr sz="2800">
                <a:solidFill>
                  <a:schemeClr val="dk1"/>
                </a:solidFill>
              </a:defRPr>
            </a:lvl5pPr>
            <a:lvl6pPr lvl="5">
              <a:spcBef>
                <a:spcPts val="0"/>
              </a:spcBef>
              <a:buClr>
                <a:schemeClr val="dk1"/>
              </a:buClr>
              <a:buSzPct val="100000"/>
              <a:buNone/>
              <a:defRPr sz="2800">
                <a:solidFill>
                  <a:schemeClr val="dk1"/>
                </a:solidFill>
              </a:defRPr>
            </a:lvl6pPr>
            <a:lvl7pPr lvl="6">
              <a:spcBef>
                <a:spcPts val="0"/>
              </a:spcBef>
              <a:buClr>
                <a:schemeClr val="dk1"/>
              </a:buClr>
              <a:buSzPct val="100000"/>
              <a:buNone/>
              <a:defRPr sz="2800">
                <a:solidFill>
                  <a:schemeClr val="dk1"/>
                </a:solidFill>
              </a:defRPr>
            </a:lvl7pPr>
            <a:lvl8pPr lvl="7">
              <a:spcBef>
                <a:spcPts val="0"/>
              </a:spcBef>
              <a:buClr>
                <a:schemeClr val="dk1"/>
              </a:buClr>
              <a:buSzPct val="100000"/>
              <a:buNone/>
              <a:defRPr sz="2800">
                <a:solidFill>
                  <a:schemeClr val="dk1"/>
                </a:solidFill>
              </a:defRPr>
            </a:lvl8pPr>
            <a:lvl9pPr lvl="8">
              <a:spcBef>
                <a:spcPts val="0"/>
              </a:spcBef>
              <a:buClr>
                <a:schemeClr val="dk1"/>
              </a:buClr>
              <a:buSzPct val="100000"/>
              <a:buNone/>
              <a:defRPr sz="2800">
                <a:solidFill>
                  <a:schemeClr val="dk1"/>
                </a:solidFill>
              </a:defRPr>
            </a:lvl9pPr>
          </a:lstStyle>
          <a:p/>
        </p:txBody>
      </p:sp>
      <p:sp>
        <p:nvSpPr>
          <p:cNvPr id="7" name="Shape 7"/>
          <p:cNvSpPr txBox="1"/>
          <p:nvPr>
            <p:ph idx="1" type="body"/>
          </p:nvPr>
        </p:nvSpPr>
        <p:spPr>
          <a:xfrm>
            <a:off x="311700" y="1152475"/>
            <a:ext cx="8520600" cy="3416400"/>
          </a:xfrm>
          <a:prstGeom prst="rect">
            <a:avLst/>
          </a:prstGeom>
          <a:noFill/>
          <a:ln>
            <a:noFill/>
          </a:ln>
        </p:spPr>
        <p:txBody>
          <a:bodyPr anchorCtr="0" anchor="t" bIns="91425" lIns="91425" rIns="91425" tIns="91425"/>
          <a:lstStyle>
            <a:lvl1pPr lvl="0">
              <a:lnSpc>
                <a:spcPct val="115000"/>
              </a:lnSpc>
              <a:spcBef>
                <a:spcPts val="0"/>
              </a:spcBef>
              <a:spcAft>
                <a:spcPts val="1600"/>
              </a:spcAft>
              <a:buClr>
                <a:schemeClr val="dk2"/>
              </a:buClr>
              <a:buSzPct val="100000"/>
              <a:defRPr sz="1800">
                <a:solidFill>
                  <a:schemeClr val="dk2"/>
                </a:solidFill>
              </a:defRPr>
            </a:lvl1pPr>
            <a:lvl2pPr lvl="1">
              <a:lnSpc>
                <a:spcPct val="115000"/>
              </a:lnSpc>
              <a:spcBef>
                <a:spcPts val="0"/>
              </a:spcBef>
              <a:spcAft>
                <a:spcPts val="1600"/>
              </a:spcAft>
              <a:buClr>
                <a:schemeClr val="dk2"/>
              </a:buClr>
              <a:defRPr>
                <a:solidFill>
                  <a:schemeClr val="dk2"/>
                </a:solidFill>
              </a:defRPr>
            </a:lvl2pPr>
            <a:lvl3pPr lvl="2">
              <a:lnSpc>
                <a:spcPct val="115000"/>
              </a:lnSpc>
              <a:spcBef>
                <a:spcPts val="0"/>
              </a:spcBef>
              <a:spcAft>
                <a:spcPts val="1600"/>
              </a:spcAft>
              <a:buClr>
                <a:schemeClr val="dk2"/>
              </a:buClr>
              <a:defRPr>
                <a:solidFill>
                  <a:schemeClr val="dk2"/>
                </a:solidFill>
              </a:defRPr>
            </a:lvl3pPr>
            <a:lvl4pPr lvl="3">
              <a:lnSpc>
                <a:spcPct val="115000"/>
              </a:lnSpc>
              <a:spcBef>
                <a:spcPts val="0"/>
              </a:spcBef>
              <a:spcAft>
                <a:spcPts val="1600"/>
              </a:spcAft>
              <a:buClr>
                <a:schemeClr val="dk2"/>
              </a:buClr>
              <a:defRPr>
                <a:solidFill>
                  <a:schemeClr val="dk2"/>
                </a:solidFill>
              </a:defRPr>
            </a:lvl4pPr>
            <a:lvl5pPr lvl="4">
              <a:lnSpc>
                <a:spcPct val="115000"/>
              </a:lnSpc>
              <a:spcBef>
                <a:spcPts val="0"/>
              </a:spcBef>
              <a:spcAft>
                <a:spcPts val="1600"/>
              </a:spcAft>
              <a:buClr>
                <a:schemeClr val="dk2"/>
              </a:buClr>
              <a:defRPr>
                <a:solidFill>
                  <a:schemeClr val="dk2"/>
                </a:solidFill>
              </a:defRPr>
            </a:lvl5pPr>
            <a:lvl6pPr lvl="5">
              <a:lnSpc>
                <a:spcPct val="115000"/>
              </a:lnSpc>
              <a:spcBef>
                <a:spcPts val="0"/>
              </a:spcBef>
              <a:spcAft>
                <a:spcPts val="1600"/>
              </a:spcAft>
              <a:buClr>
                <a:schemeClr val="dk2"/>
              </a:buClr>
              <a:defRPr>
                <a:solidFill>
                  <a:schemeClr val="dk2"/>
                </a:solidFill>
              </a:defRPr>
            </a:lvl6pPr>
            <a:lvl7pPr lvl="6">
              <a:lnSpc>
                <a:spcPct val="115000"/>
              </a:lnSpc>
              <a:spcBef>
                <a:spcPts val="0"/>
              </a:spcBef>
              <a:spcAft>
                <a:spcPts val="1600"/>
              </a:spcAft>
              <a:buClr>
                <a:schemeClr val="dk2"/>
              </a:buClr>
              <a:defRPr>
                <a:solidFill>
                  <a:schemeClr val="dk2"/>
                </a:solidFill>
              </a:defRPr>
            </a:lvl7pPr>
            <a:lvl8pPr lvl="7">
              <a:lnSpc>
                <a:spcPct val="115000"/>
              </a:lnSpc>
              <a:spcBef>
                <a:spcPts val="0"/>
              </a:spcBef>
              <a:spcAft>
                <a:spcPts val="1600"/>
              </a:spcAft>
              <a:buClr>
                <a:schemeClr val="dk2"/>
              </a:buClr>
              <a:defRPr>
                <a:solidFill>
                  <a:schemeClr val="dk2"/>
                </a:solidFill>
              </a:defRPr>
            </a:lvl8pPr>
            <a:lvl9pPr lvl="8">
              <a:lnSpc>
                <a:spcPct val="115000"/>
              </a:lnSpc>
              <a:spcBef>
                <a:spcPts val="0"/>
              </a:spcBef>
              <a:spcAft>
                <a:spcPts val="1600"/>
              </a:spcAft>
              <a:buClr>
                <a:schemeClr val="dk2"/>
              </a:buClr>
              <a:defRPr>
                <a:solidFill>
                  <a:schemeClr val="dk2"/>
                </a:solidFill>
              </a:defRPr>
            </a:lvl9pPr>
          </a:lstStyle>
          <a:p/>
        </p:txBody>
      </p:sp>
      <p:sp>
        <p:nvSpPr>
          <p:cNvPr id="8" name="Shape 8"/>
          <p:cNvSpPr txBox="1"/>
          <p:nvPr>
            <p:ph idx="12" type="sldNum"/>
          </p:nvPr>
        </p:nvSpPr>
        <p:spPr>
          <a:xfrm>
            <a:off x="8472457" y="4663216"/>
            <a:ext cx="548700" cy="393600"/>
          </a:xfrm>
          <a:prstGeom prst="rect">
            <a:avLst/>
          </a:prstGeom>
          <a:noFill/>
          <a:ln>
            <a:noFill/>
          </a:ln>
        </p:spPr>
        <p:txBody>
          <a:bodyPr anchorCtr="0" anchor="ctr" bIns="91425" lIns="91425" rIns="91425" tIns="91425">
            <a:noAutofit/>
          </a:bodyPr>
          <a:lstStyle/>
          <a:p>
            <a:pPr lvl="0" algn="r">
              <a:spcBef>
                <a:spcPts val="0"/>
              </a:spcBef>
              <a:buNone/>
            </a:pPr>
            <a:fld id="{00000000-1234-1234-1234-123412341234}" type="slidenum">
              <a:rPr lang="en" sz="1000">
                <a:solidFill>
                  <a:schemeClr val="dk2"/>
                </a:solidFill>
              </a:rPr>
              <a:t>‹#›</a:t>
            </a:fld>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xml"/><Relationship Id="rId3" Type="http://schemas.openxmlformats.org/officeDocument/2006/relationships/image" Target="../media/image1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hyperlink" Target="https://askjan.org"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hyperlink" Target="http://www.askearn.org/topics/creating-an-accessible-and-welcoming-workplace/" TargetMode="External"/><Relationship Id="rId4" Type="http://schemas.openxmlformats.org/officeDocument/2006/relationships/image" Target="../media/image01.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hyperlink" Target="http://www.peatworks.org/action-steps" TargetMode="External"/><Relationship Id="rId4" Type="http://schemas.openxmlformats.org/officeDocument/2006/relationships/hyperlink" Target="https://youtu.be/2M06CPbVnpU" TargetMode="External"/><Relationship Id="rId5" Type="http://schemas.openxmlformats.org/officeDocument/2006/relationships/image" Target="../media/image0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hyperlink" Target="http://youtube.com/v/2M06CPbVnpU" TargetMode="External"/><Relationship Id="rId4" Type="http://schemas.openxmlformats.org/officeDocument/2006/relationships/image" Target="../media/image02.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07.png"/><Relationship Id="rId4" Type="http://schemas.openxmlformats.org/officeDocument/2006/relationships/image" Target="../media/image06.jpg"/><Relationship Id="rId5" Type="http://schemas.openxmlformats.org/officeDocument/2006/relationships/hyperlink" Target="http://catea.gatech.edu" TargetMode="External"/><Relationship Id="rId6" Type="http://schemas.openxmlformats.org/officeDocument/2006/relationships/hyperlink" Target="http://www.amacusg.org/"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hyperlink" Target="http://www.peatworks.org/techcheck" TargetMode="External"/><Relationship Id="rId4" Type="http://schemas.openxmlformats.org/officeDocument/2006/relationships/hyperlink" Target="http://www.prideindustriesfoundation.org/"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comments" Target="../comments/comment1.xml"/><Relationship Id="rId4" Type="http://schemas.openxmlformats.org/officeDocument/2006/relationships/image" Target="../media/image03.png"/><Relationship Id="rId5" Type="http://schemas.openxmlformats.org/officeDocument/2006/relationships/image" Target="../media/image08.png"/><Relationship Id="rId6" Type="http://schemas.openxmlformats.org/officeDocument/2006/relationships/image" Target="../media/image0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00.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10.jpg"/><Relationship Id="rId4" Type="http://schemas.openxmlformats.org/officeDocument/2006/relationships/image" Target="../media/image12.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09.jpg"/><Relationship Id="rId4" Type="http://schemas.openxmlformats.org/officeDocument/2006/relationships/image" Target="../media/image2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20.jpg"/><Relationship Id="rId4" Type="http://schemas.openxmlformats.org/officeDocument/2006/relationships/image" Target="../media/image13.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16.jpg"/><Relationship Id="rId4" Type="http://schemas.openxmlformats.org/officeDocument/2006/relationships/hyperlink" Target="https://easystand.com/"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comments" Target="../comments/comment2.xml"/><Relationship Id="rId4" Type="http://schemas.openxmlformats.org/officeDocument/2006/relationships/image" Target="../media/image18.png"/><Relationship Id="rId5" Type="http://schemas.openxmlformats.org/officeDocument/2006/relationships/image" Target="../media/image15.png"/><Relationship Id="rId6" Type="http://schemas.openxmlformats.org/officeDocument/2006/relationships/image" Target="../media/image19.png"/><Relationship Id="rId7" Type="http://schemas.openxmlformats.org/officeDocument/2006/relationships/image" Target="../media/image1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17.png"/><Relationship Id="rId4" Type="http://schemas.openxmlformats.org/officeDocument/2006/relationships/image" Target="../media/image21.png"/><Relationship Id="rId5" Type="http://schemas.openxmlformats.org/officeDocument/2006/relationships/image" Target="../media/image2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comments" Target="../comments/comment3.xml"/><Relationship Id="rId4" Type="http://schemas.openxmlformats.org/officeDocument/2006/relationships/image" Target="../media/image2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53" name="Shape 53"/>
        <p:cNvGrpSpPr/>
        <p:nvPr/>
      </p:nvGrpSpPr>
      <p:grpSpPr>
        <a:xfrm>
          <a:off x="0" y="0"/>
          <a:ext cx="0" cy="0"/>
          <a:chOff x="0" y="0"/>
          <a:chExt cx="0" cy="0"/>
        </a:xfrm>
      </p:grpSpPr>
      <p:sp>
        <p:nvSpPr>
          <p:cNvPr id="54" name="Shape 54"/>
          <p:cNvSpPr txBox="1"/>
          <p:nvPr>
            <p:ph type="ctrTitle"/>
          </p:nvPr>
        </p:nvSpPr>
        <p:spPr>
          <a:xfrm>
            <a:off x="311708" y="744575"/>
            <a:ext cx="8520600" cy="2052600"/>
          </a:xfrm>
          <a:prstGeom prst="rect">
            <a:avLst/>
          </a:prstGeom>
        </p:spPr>
        <p:txBody>
          <a:bodyPr anchorCtr="0" anchor="b" bIns="91425" lIns="91425" rIns="91425" tIns="91425">
            <a:noAutofit/>
          </a:bodyPr>
          <a:lstStyle/>
          <a:p>
            <a:pPr lvl="0">
              <a:spcBef>
                <a:spcPts val="0"/>
              </a:spcBef>
              <a:buNone/>
            </a:pPr>
            <a:r>
              <a:rPr lang="en" sz="3600"/>
              <a:t>Assistive Technology</a:t>
            </a:r>
          </a:p>
          <a:p>
            <a:pPr lvl="0">
              <a:spcBef>
                <a:spcPts val="0"/>
              </a:spcBef>
              <a:buNone/>
            </a:pPr>
            <a:r>
              <a:rPr lang="en"/>
              <a:t>Tasks at Work</a:t>
            </a:r>
          </a:p>
        </p:txBody>
      </p:sp>
      <p:sp>
        <p:nvSpPr>
          <p:cNvPr id="55" name="Shape 55"/>
          <p:cNvSpPr txBox="1"/>
          <p:nvPr>
            <p:ph idx="1" type="subTitle"/>
          </p:nvPr>
        </p:nvSpPr>
        <p:spPr>
          <a:xfrm>
            <a:off x="284375" y="2797175"/>
            <a:ext cx="8520600" cy="792600"/>
          </a:xfrm>
          <a:prstGeom prst="rect">
            <a:avLst/>
          </a:prstGeom>
        </p:spPr>
        <p:txBody>
          <a:bodyPr anchorCtr="0" anchor="t" bIns="91425" lIns="91425" rIns="91425" tIns="91425">
            <a:noAutofit/>
          </a:bodyPr>
          <a:lstStyle/>
          <a:p>
            <a:pPr lvl="0">
              <a:spcBef>
                <a:spcPts val="0"/>
              </a:spcBef>
              <a:buNone/>
            </a:pPr>
            <a:r>
              <a:rPr lang="en" sz="2400"/>
              <a:t>Malia Crane </a:t>
            </a:r>
          </a:p>
          <a:p>
            <a:pPr lvl="0">
              <a:spcBef>
                <a:spcPts val="0"/>
              </a:spcBef>
              <a:buNone/>
            </a:pPr>
            <a:r>
              <a:rPr lang="en" sz="2400"/>
              <a:t>Diego Osorio</a:t>
            </a: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59" name="Shape 59"/>
        <p:cNvGrpSpPr/>
        <p:nvPr/>
      </p:nvGrpSpPr>
      <p:grpSpPr>
        <a:xfrm>
          <a:off x="0" y="0"/>
          <a:ext cx="0" cy="0"/>
          <a:chOff x="0" y="0"/>
          <a:chExt cx="0" cy="0"/>
        </a:xfrm>
      </p:grpSpPr>
      <p:sp>
        <p:nvSpPr>
          <p:cNvPr id="60" name="Shape 60"/>
          <p:cNvSpPr txBox="1"/>
          <p:nvPr>
            <p:ph type="title"/>
          </p:nvPr>
        </p:nvSpPr>
        <p:spPr>
          <a:xfrm>
            <a:off x="311700" y="445025"/>
            <a:ext cx="8520600" cy="572700"/>
          </a:xfrm>
          <a:prstGeom prst="rect">
            <a:avLst/>
          </a:prstGeom>
        </p:spPr>
        <p:txBody>
          <a:bodyPr anchorCtr="0" anchor="t" bIns="91425" lIns="91425" rIns="91425" tIns="91425">
            <a:noAutofit/>
          </a:bodyPr>
          <a:lstStyle/>
          <a:p>
            <a:pPr lvl="0">
              <a:spcBef>
                <a:spcPts val="0"/>
              </a:spcBef>
              <a:buNone/>
            </a:pPr>
            <a:r>
              <a:rPr lang="en"/>
              <a:t>Regulations</a:t>
            </a:r>
          </a:p>
        </p:txBody>
      </p:sp>
      <p:sp>
        <p:nvSpPr>
          <p:cNvPr id="61" name="Shape 61"/>
          <p:cNvSpPr txBox="1"/>
          <p:nvPr>
            <p:ph idx="1" type="body"/>
          </p:nvPr>
        </p:nvSpPr>
        <p:spPr>
          <a:xfrm>
            <a:off x="311700" y="1152475"/>
            <a:ext cx="8520600" cy="3416400"/>
          </a:xfrm>
          <a:prstGeom prst="rect">
            <a:avLst/>
          </a:prstGeom>
        </p:spPr>
        <p:txBody>
          <a:bodyPr anchorCtr="0" anchor="t" bIns="91425" lIns="91425" rIns="91425" tIns="91425">
            <a:noAutofit/>
          </a:bodyPr>
          <a:lstStyle/>
          <a:p>
            <a:pPr lvl="0">
              <a:spcBef>
                <a:spcPts val="0"/>
              </a:spcBef>
              <a:buNone/>
            </a:pPr>
            <a:r>
              <a:rPr lang="en"/>
              <a:t>Disabilities and work is enforced by the USA’s Equal Employment Opportunity </a:t>
            </a:r>
            <a:r>
              <a:rPr lang="en"/>
              <a:t>Commission</a:t>
            </a:r>
          </a:p>
          <a:p>
            <a:pPr indent="-228600" lvl="0" marL="457200">
              <a:spcBef>
                <a:spcPts val="0"/>
              </a:spcBef>
            </a:pPr>
            <a:r>
              <a:rPr lang="en"/>
              <a:t>Americans with Disabilities Act (1990)</a:t>
            </a:r>
          </a:p>
          <a:p>
            <a:pPr lvl="0" rtl="0">
              <a:spcBef>
                <a:spcPts val="0"/>
              </a:spcBef>
              <a:buNone/>
            </a:pPr>
            <a:r>
              <a:rPr lang="en"/>
              <a:t>United Nations Convention on the Rights of Persons with Disabilities</a:t>
            </a:r>
          </a:p>
          <a:p>
            <a:pPr indent="-228600" lvl="0" marL="457200">
              <a:spcBef>
                <a:spcPts val="0"/>
              </a:spcBef>
            </a:pPr>
            <a:r>
              <a:rPr lang="en"/>
              <a:t>Article 27: (i) Ensure that reasonable accommodation is provided to persons with disabilities in the workplace; </a:t>
            </a:r>
          </a:p>
        </p:txBody>
      </p:sp>
      <p:sp>
        <p:nvSpPr>
          <p:cNvPr id="62" name="Shape 62"/>
          <p:cNvSpPr txBox="1"/>
          <p:nvPr/>
        </p:nvSpPr>
        <p:spPr>
          <a:xfrm>
            <a:off x="290525" y="4627000"/>
            <a:ext cx="8520600" cy="723000"/>
          </a:xfrm>
          <a:prstGeom prst="rect">
            <a:avLst/>
          </a:prstGeom>
          <a:noFill/>
          <a:ln>
            <a:noFill/>
          </a:ln>
        </p:spPr>
        <p:txBody>
          <a:bodyPr anchorCtr="0" anchor="t" bIns="91425" lIns="91425" rIns="91425" tIns="91425">
            <a:noAutofit/>
          </a:bodyPr>
          <a:lstStyle/>
          <a:p>
            <a:pPr lvl="0">
              <a:spcBef>
                <a:spcPts val="0"/>
              </a:spcBef>
              <a:buNone/>
            </a:pPr>
            <a:r>
              <a:rPr lang="en"/>
              <a:t>http://www.un.org/disabilities/documents/convention/convention_accessible_pdf.pdf</a:t>
            </a: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66" name="Shape 66"/>
        <p:cNvGrpSpPr/>
        <p:nvPr/>
      </p:nvGrpSpPr>
      <p:grpSpPr>
        <a:xfrm>
          <a:off x="0" y="0"/>
          <a:ext cx="0" cy="0"/>
          <a:chOff x="0" y="0"/>
          <a:chExt cx="0" cy="0"/>
        </a:xfrm>
      </p:grpSpPr>
      <p:sp>
        <p:nvSpPr>
          <p:cNvPr id="67" name="Shape 67"/>
          <p:cNvSpPr txBox="1"/>
          <p:nvPr>
            <p:ph type="title"/>
          </p:nvPr>
        </p:nvSpPr>
        <p:spPr>
          <a:xfrm>
            <a:off x="265500" y="1233175"/>
            <a:ext cx="4045200" cy="1482300"/>
          </a:xfrm>
          <a:prstGeom prst="rect">
            <a:avLst/>
          </a:prstGeom>
        </p:spPr>
        <p:txBody>
          <a:bodyPr anchorCtr="0" anchor="b" bIns="91425" lIns="91425" rIns="91425" tIns="91425">
            <a:noAutofit/>
          </a:bodyPr>
          <a:lstStyle/>
          <a:p>
            <a:pPr lvl="0">
              <a:spcBef>
                <a:spcPts val="0"/>
              </a:spcBef>
              <a:buNone/>
            </a:pPr>
            <a:r>
              <a:rPr lang="en"/>
              <a:t>Universal Design</a:t>
            </a:r>
          </a:p>
        </p:txBody>
      </p:sp>
      <p:sp>
        <p:nvSpPr>
          <p:cNvPr id="68" name="Shape 68"/>
          <p:cNvSpPr txBox="1"/>
          <p:nvPr>
            <p:ph idx="1" type="subTitle"/>
          </p:nvPr>
        </p:nvSpPr>
        <p:spPr>
          <a:xfrm>
            <a:off x="265500" y="2803075"/>
            <a:ext cx="4045200" cy="1235100"/>
          </a:xfrm>
          <a:prstGeom prst="rect">
            <a:avLst/>
          </a:prstGeom>
        </p:spPr>
        <p:txBody>
          <a:bodyPr anchorCtr="0" anchor="t" bIns="91425" lIns="91425" rIns="91425" tIns="91425">
            <a:noAutofit/>
          </a:bodyPr>
          <a:lstStyle/>
          <a:p>
            <a:pPr lvl="0">
              <a:spcBef>
                <a:spcPts val="0"/>
              </a:spcBef>
              <a:buNone/>
            </a:pPr>
            <a:r>
              <a:rPr lang="en"/>
              <a:t>Design for Inclusion: </a:t>
            </a:r>
          </a:p>
          <a:p>
            <a:pPr lvl="0" rtl="0">
              <a:spcBef>
                <a:spcPts val="0"/>
              </a:spcBef>
              <a:buClr>
                <a:schemeClr val="dk1"/>
              </a:buClr>
              <a:buSzPct val="52380"/>
              <a:buFont typeface="Arial"/>
              <a:buNone/>
            </a:pPr>
            <a:r>
              <a:rPr lang="en"/>
              <a:t>Creating a New Marketplace</a:t>
            </a:r>
          </a:p>
          <a:p>
            <a:pPr lvl="0">
              <a:spcBef>
                <a:spcPts val="0"/>
              </a:spcBef>
              <a:buNone/>
            </a:pPr>
            <a:r>
              <a:t/>
            </a:r>
            <a:endParaRPr/>
          </a:p>
        </p:txBody>
      </p:sp>
      <p:pic>
        <p:nvPicPr>
          <p:cNvPr id="69" name="Shape 69"/>
          <p:cNvPicPr preferRelativeResize="0"/>
          <p:nvPr/>
        </p:nvPicPr>
        <p:blipFill>
          <a:blip r:embed="rId3">
            <a:alphaModFix/>
          </a:blip>
          <a:stretch>
            <a:fillRect/>
          </a:stretch>
        </p:blipFill>
        <p:spPr>
          <a:xfrm>
            <a:off x="4570725" y="767915"/>
            <a:ext cx="4573274" cy="342212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73" name="Shape 73"/>
        <p:cNvGrpSpPr/>
        <p:nvPr/>
      </p:nvGrpSpPr>
      <p:grpSpPr>
        <a:xfrm>
          <a:off x="0" y="0"/>
          <a:ext cx="0" cy="0"/>
          <a:chOff x="0" y="0"/>
          <a:chExt cx="0" cy="0"/>
        </a:xfrm>
      </p:grpSpPr>
      <p:sp>
        <p:nvSpPr>
          <p:cNvPr id="74" name="Shape 74"/>
          <p:cNvSpPr txBox="1"/>
          <p:nvPr>
            <p:ph idx="1" type="body"/>
          </p:nvPr>
        </p:nvSpPr>
        <p:spPr>
          <a:xfrm>
            <a:off x="311700" y="1152475"/>
            <a:ext cx="8520600" cy="3416400"/>
          </a:xfrm>
          <a:prstGeom prst="rect">
            <a:avLst/>
          </a:prstGeom>
        </p:spPr>
        <p:txBody>
          <a:bodyPr anchorCtr="0" anchor="t" bIns="91425" lIns="91425" rIns="91425" tIns="91425">
            <a:noAutofit/>
          </a:bodyPr>
          <a:lstStyle/>
          <a:p>
            <a:pPr lvl="0">
              <a:spcBef>
                <a:spcPts val="0"/>
              </a:spcBef>
              <a:buNone/>
            </a:pPr>
            <a:r>
              <a:rPr lang="en"/>
              <a:t>U.S. Department of Labor's Office of Disability Employment Policy (ODEP)</a:t>
            </a:r>
          </a:p>
          <a:p>
            <a:pPr lvl="0">
              <a:spcBef>
                <a:spcPts val="0"/>
              </a:spcBef>
              <a:buNone/>
            </a:pPr>
            <a:r>
              <a:t/>
            </a:r>
            <a:endParaRPr/>
          </a:p>
          <a:p>
            <a:pPr lvl="0">
              <a:spcBef>
                <a:spcPts val="0"/>
              </a:spcBef>
              <a:buClr>
                <a:schemeClr val="dk1"/>
              </a:buClr>
              <a:buSzPct val="61111"/>
              <a:buFont typeface="Arial"/>
              <a:buNone/>
            </a:pPr>
            <a:r>
              <a:rPr lang="en" u="sng">
                <a:solidFill>
                  <a:schemeClr val="accent5"/>
                </a:solidFill>
                <a:hlinkClick r:id="rId3"/>
              </a:rPr>
              <a:t>https://askjan.org</a:t>
            </a:r>
          </a:p>
        </p:txBody>
      </p:sp>
      <p:sp>
        <p:nvSpPr>
          <p:cNvPr id="75" name="Shape 75"/>
          <p:cNvSpPr txBox="1"/>
          <p:nvPr>
            <p:ph type="title"/>
          </p:nvPr>
        </p:nvSpPr>
        <p:spPr>
          <a:xfrm>
            <a:off x="311700" y="445025"/>
            <a:ext cx="8520600" cy="572700"/>
          </a:xfrm>
          <a:prstGeom prst="rect">
            <a:avLst/>
          </a:prstGeom>
        </p:spPr>
        <p:txBody>
          <a:bodyPr anchorCtr="0" anchor="t" bIns="91425" lIns="91425" rIns="91425" tIns="91425">
            <a:noAutofit/>
          </a:bodyPr>
          <a:lstStyle/>
          <a:p>
            <a:pPr lvl="0">
              <a:spcBef>
                <a:spcPts val="0"/>
              </a:spcBef>
              <a:buNone/>
            </a:pPr>
            <a:r>
              <a:rPr lang="en"/>
              <a:t>Job Accommodation Network</a:t>
            </a: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79" name="Shape 79"/>
        <p:cNvGrpSpPr/>
        <p:nvPr/>
      </p:nvGrpSpPr>
      <p:grpSpPr>
        <a:xfrm>
          <a:off x="0" y="0"/>
          <a:ext cx="0" cy="0"/>
          <a:chOff x="0" y="0"/>
          <a:chExt cx="0" cy="0"/>
        </a:xfrm>
      </p:grpSpPr>
      <p:sp>
        <p:nvSpPr>
          <p:cNvPr id="80" name="Shape 80"/>
          <p:cNvSpPr txBox="1"/>
          <p:nvPr>
            <p:ph type="title"/>
          </p:nvPr>
        </p:nvSpPr>
        <p:spPr>
          <a:xfrm>
            <a:off x="311700" y="445025"/>
            <a:ext cx="8520600" cy="572700"/>
          </a:xfrm>
          <a:prstGeom prst="rect">
            <a:avLst/>
          </a:prstGeom>
        </p:spPr>
        <p:txBody>
          <a:bodyPr anchorCtr="0" anchor="t" bIns="91425" lIns="91425" rIns="91425" tIns="91425">
            <a:noAutofit/>
          </a:bodyPr>
          <a:lstStyle/>
          <a:p>
            <a:pPr lvl="0">
              <a:spcBef>
                <a:spcPts val="0"/>
              </a:spcBef>
              <a:buNone/>
            </a:pPr>
            <a:r>
              <a:rPr lang="en"/>
              <a:t>EARN</a:t>
            </a:r>
          </a:p>
        </p:txBody>
      </p:sp>
      <p:sp>
        <p:nvSpPr>
          <p:cNvPr id="81" name="Shape 81"/>
          <p:cNvSpPr txBox="1"/>
          <p:nvPr>
            <p:ph idx="1" type="body"/>
          </p:nvPr>
        </p:nvSpPr>
        <p:spPr>
          <a:xfrm>
            <a:off x="311700" y="1152475"/>
            <a:ext cx="8520600" cy="3416400"/>
          </a:xfrm>
          <a:prstGeom prst="rect">
            <a:avLst/>
          </a:prstGeom>
        </p:spPr>
        <p:txBody>
          <a:bodyPr anchorCtr="0" anchor="t" bIns="91425" lIns="91425" rIns="91425" tIns="91425">
            <a:noAutofit/>
          </a:bodyPr>
          <a:lstStyle/>
          <a:p>
            <a:pPr lvl="0" rtl="0">
              <a:lnSpc>
                <a:spcPct val="100000"/>
              </a:lnSpc>
              <a:spcBef>
                <a:spcPts val="0"/>
              </a:spcBef>
              <a:spcAft>
                <a:spcPts val="0"/>
              </a:spcAft>
              <a:buNone/>
            </a:pPr>
            <a:r>
              <a:rPr lang="en">
                <a:solidFill>
                  <a:schemeClr val="dk1"/>
                </a:solidFill>
              </a:rPr>
              <a:t>Employer Assistance and Resource Network on Disability Inclusion</a:t>
            </a:r>
          </a:p>
          <a:p>
            <a:pPr lvl="0" rtl="0">
              <a:lnSpc>
                <a:spcPct val="100000"/>
              </a:lnSpc>
              <a:spcBef>
                <a:spcPts val="0"/>
              </a:spcBef>
              <a:spcAft>
                <a:spcPts val="0"/>
              </a:spcAft>
              <a:buClr>
                <a:schemeClr val="dk1"/>
              </a:buClr>
              <a:buSzPct val="61111"/>
              <a:buFont typeface="Arial"/>
              <a:buNone/>
            </a:pPr>
            <a:r>
              <a:t/>
            </a:r>
            <a:endParaRPr>
              <a:solidFill>
                <a:schemeClr val="dk1"/>
              </a:solidFill>
            </a:endParaRPr>
          </a:p>
          <a:p>
            <a:pPr lvl="0">
              <a:spcBef>
                <a:spcPts val="0"/>
              </a:spcBef>
              <a:buNone/>
            </a:pPr>
            <a:r>
              <a:rPr lang="en" u="sng">
                <a:solidFill>
                  <a:schemeClr val="hlink"/>
                </a:solidFill>
                <a:hlinkClick r:id="rId3"/>
              </a:rPr>
              <a:t>http://www.askearn.org/topics/creating-an-accessible-and-welcoming-workplace/</a:t>
            </a:r>
          </a:p>
          <a:p>
            <a:pPr lvl="0">
              <a:spcBef>
                <a:spcPts val="0"/>
              </a:spcBef>
              <a:buNone/>
            </a:pPr>
            <a:r>
              <a:t/>
            </a:r>
            <a:endParaRPr/>
          </a:p>
          <a:p>
            <a:pPr lvl="0">
              <a:spcBef>
                <a:spcPts val="0"/>
              </a:spcBef>
              <a:buNone/>
            </a:pPr>
            <a:r>
              <a:t/>
            </a:r>
            <a:endParaRPr/>
          </a:p>
        </p:txBody>
      </p:sp>
      <p:pic>
        <p:nvPicPr>
          <p:cNvPr id="82" name="Shape 82"/>
          <p:cNvPicPr preferRelativeResize="0"/>
          <p:nvPr/>
        </p:nvPicPr>
        <p:blipFill>
          <a:blip r:embed="rId4">
            <a:alphaModFix/>
          </a:blip>
          <a:stretch>
            <a:fillRect/>
          </a:stretch>
        </p:blipFill>
        <p:spPr>
          <a:xfrm>
            <a:off x="3008950" y="2538260"/>
            <a:ext cx="5715000" cy="18288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86" name="Shape 86"/>
        <p:cNvGrpSpPr/>
        <p:nvPr/>
      </p:nvGrpSpPr>
      <p:grpSpPr>
        <a:xfrm>
          <a:off x="0" y="0"/>
          <a:ext cx="0" cy="0"/>
          <a:chOff x="0" y="0"/>
          <a:chExt cx="0" cy="0"/>
        </a:xfrm>
      </p:grpSpPr>
      <p:sp>
        <p:nvSpPr>
          <p:cNvPr id="87" name="Shape 87"/>
          <p:cNvSpPr txBox="1"/>
          <p:nvPr>
            <p:ph type="title"/>
          </p:nvPr>
        </p:nvSpPr>
        <p:spPr>
          <a:xfrm>
            <a:off x="311700" y="445025"/>
            <a:ext cx="8520600" cy="572700"/>
          </a:xfrm>
          <a:prstGeom prst="rect">
            <a:avLst/>
          </a:prstGeom>
        </p:spPr>
        <p:txBody>
          <a:bodyPr anchorCtr="0" anchor="t" bIns="91425" lIns="91425" rIns="91425" tIns="91425">
            <a:noAutofit/>
          </a:bodyPr>
          <a:lstStyle/>
          <a:p>
            <a:pPr lvl="0">
              <a:spcBef>
                <a:spcPts val="0"/>
              </a:spcBef>
              <a:buNone/>
            </a:pPr>
            <a:r>
              <a:rPr lang="en"/>
              <a:t>A</a:t>
            </a:r>
            <a:r>
              <a:rPr lang="en"/>
              <a:t>ssess technology accessibility practices</a:t>
            </a:r>
          </a:p>
        </p:txBody>
      </p:sp>
      <p:sp>
        <p:nvSpPr>
          <p:cNvPr id="88" name="Shape 88"/>
          <p:cNvSpPr txBox="1"/>
          <p:nvPr>
            <p:ph idx="1" type="body"/>
          </p:nvPr>
        </p:nvSpPr>
        <p:spPr>
          <a:xfrm>
            <a:off x="311700" y="1152475"/>
            <a:ext cx="8520600" cy="3416400"/>
          </a:xfrm>
          <a:prstGeom prst="rect">
            <a:avLst/>
          </a:prstGeom>
        </p:spPr>
        <p:txBody>
          <a:bodyPr anchorCtr="0" anchor="t" bIns="91425" lIns="91425" rIns="91425" tIns="91425">
            <a:noAutofit/>
          </a:bodyPr>
          <a:lstStyle/>
          <a:p>
            <a:pPr lvl="0">
              <a:spcBef>
                <a:spcPts val="0"/>
              </a:spcBef>
              <a:buNone/>
            </a:pPr>
            <a:r>
              <a:rPr lang="en" u="sng">
                <a:solidFill>
                  <a:schemeClr val="hlink"/>
                </a:solidFill>
                <a:hlinkClick r:id="rId3"/>
              </a:rPr>
              <a:t>http://www.peatworks.org/action-steps</a:t>
            </a:r>
          </a:p>
          <a:p>
            <a:pPr lvl="0">
              <a:spcBef>
                <a:spcPts val="0"/>
              </a:spcBef>
              <a:buNone/>
            </a:pPr>
            <a:r>
              <a:t/>
            </a:r>
            <a:endParaRPr/>
          </a:p>
          <a:p>
            <a:pPr lvl="0">
              <a:spcBef>
                <a:spcPts val="0"/>
              </a:spcBef>
              <a:buNone/>
            </a:pPr>
            <a:r>
              <a:t/>
            </a:r>
            <a:endParaRPr/>
          </a:p>
          <a:p>
            <a:pPr lvl="0">
              <a:spcBef>
                <a:spcPts val="0"/>
              </a:spcBef>
              <a:buNone/>
            </a:pPr>
            <a:r>
              <a:t/>
            </a:r>
            <a:endParaRPr/>
          </a:p>
          <a:p>
            <a:pPr lvl="0">
              <a:spcBef>
                <a:spcPts val="0"/>
              </a:spcBef>
              <a:buNone/>
            </a:pPr>
            <a:r>
              <a:t/>
            </a:r>
            <a:endParaRPr/>
          </a:p>
          <a:p>
            <a:pPr lvl="0">
              <a:spcBef>
                <a:spcPts val="0"/>
              </a:spcBef>
              <a:buNone/>
            </a:pPr>
            <a:r>
              <a:t/>
            </a:r>
            <a:endParaRPr/>
          </a:p>
          <a:p>
            <a:pPr lvl="0">
              <a:spcBef>
                <a:spcPts val="0"/>
              </a:spcBef>
              <a:buClr>
                <a:schemeClr val="dk1"/>
              </a:buClr>
              <a:buSzPct val="61111"/>
              <a:buFont typeface="Arial"/>
              <a:buNone/>
            </a:pPr>
            <a:r>
              <a:rPr lang="en" u="sng">
                <a:solidFill>
                  <a:schemeClr val="accent5"/>
                </a:solidFill>
                <a:hlinkClick r:id="rId4"/>
              </a:rPr>
              <a:t>https://youtu.be/2M06CPbVnpU</a:t>
            </a:r>
          </a:p>
          <a:p>
            <a:pPr lvl="0">
              <a:spcBef>
                <a:spcPts val="0"/>
              </a:spcBef>
              <a:buNone/>
            </a:pPr>
            <a:r>
              <a:t/>
            </a:r>
            <a:endParaRPr/>
          </a:p>
        </p:txBody>
      </p:sp>
      <p:pic>
        <p:nvPicPr>
          <p:cNvPr id="89" name="Shape 89"/>
          <p:cNvPicPr preferRelativeResize="0"/>
          <p:nvPr/>
        </p:nvPicPr>
        <p:blipFill>
          <a:blip r:embed="rId5">
            <a:alphaModFix/>
          </a:blip>
          <a:stretch>
            <a:fillRect/>
          </a:stretch>
        </p:blipFill>
        <p:spPr>
          <a:xfrm>
            <a:off x="4288862" y="1715559"/>
            <a:ext cx="4543425" cy="20097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93" name="Shape 93"/>
        <p:cNvGrpSpPr/>
        <p:nvPr/>
      </p:nvGrpSpPr>
      <p:grpSpPr>
        <a:xfrm>
          <a:off x="0" y="0"/>
          <a:ext cx="0" cy="0"/>
          <a:chOff x="0" y="0"/>
          <a:chExt cx="0" cy="0"/>
        </a:xfrm>
      </p:grpSpPr>
      <p:sp>
        <p:nvSpPr>
          <p:cNvPr id="94" name="Shape 94" title="About PEAT">
            <a:hlinkClick r:id="rId3"/>
          </p:cNvPr>
          <p:cNvSpPr/>
          <p:nvPr/>
        </p:nvSpPr>
        <p:spPr>
          <a:xfrm>
            <a:off x="1102354" y="0"/>
            <a:ext cx="6858009" cy="5143500"/>
          </a:xfrm>
          <a:prstGeom prst="rect">
            <a:avLst/>
          </a:prstGeom>
          <a:blipFill>
            <a:blip r:embed="rId4">
              <a:alphaModFix/>
            </a:blip>
            <a:stretch>
              <a:fillRect/>
            </a:stretch>
          </a:blipFill>
          <a:ln>
            <a:noFill/>
          </a:ln>
        </p:spPr>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98" name="Shape 98"/>
        <p:cNvGrpSpPr/>
        <p:nvPr/>
      </p:nvGrpSpPr>
      <p:grpSpPr>
        <a:xfrm>
          <a:off x="0" y="0"/>
          <a:ext cx="0" cy="0"/>
          <a:chOff x="0" y="0"/>
          <a:chExt cx="0" cy="0"/>
        </a:xfrm>
      </p:grpSpPr>
      <p:sp>
        <p:nvSpPr>
          <p:cNvPr id="99" name="Shape 99"/>
          <p:cNvSpPr txBox="1"/>
          <p:nvPr>
            <p:ph type="title"/>
          </p:nvPr>
        </p:nvSpPr>
        <p:spPr>
          <a:xfrm>
            <a:off x="311700" y="445025"/>
            <a:ext cx="8520600" cy="572700"/>
          </a:xfrm>
          <a:prstGeom prst="rect">
            <a:avLst/>
          </a:prstGeom>
        </p:spPr>
        <p:txBody>
          <a:bodyPr anchorCtr="0" anchor="t" bIns="91425" lIns="91425" rIns="91425" tIns="91425">
            <a:noAutofit/>
          </a:bodyPr>
          <a:lstStyle/>
          <a:p>
            <a:pPr lvl="0">
              <a:spcBef>
                <a:spcPts val="0"/>
              </a:spcBef>
              <a:buNone/>
            </a:pPr>
            <a:r>
              <a:rPr lang="en"/>
              <a:t>At Georgia Tech</a:t>
            </a:r>
          </a:p>
        </p:txBody>
      </p:sp>
      <p:pic>
        <p:nvPicPr>
          <p:cNvPr id="100" name="Shape 100"/>
          <p:cNvPicPr preferRelativeResize="0"/>
          <p:nvPr/>
        </p:nvPicPr>
        <p:blipFill>
          <a:blip r:embed="rId3">
            <a:alphaModFix/>
          </a:blip>
          <a:stretch>
            <a:fillRect/>
          </a:stretch>
        </p:blipFill>
        <p:spPr>
          <a:xfrm>
            <a:off x="5102450" y="634787"/>
            <a:ext cx="1771650" cy="981075"/>
          </a:xfrm>
          <a:prstGeom prst="rect">
            <a:avLst/>
          </a:prstGeom>
          <a:noFill/>
          <a:ln>
            <a:noFill/>
          </a:ln>
        </p:spPr>
      </p:pic>
      <p:pic>
        <p:nvPicPr>
          <p:cNvPr id="101" name="Shape 101"/>
          <p:cNvPicPr preferRelativeResize="0"/>
          <p:nvPr/>
        </p:nvPicPr>
        <p:blipFill>
          <a:blip r:embed="rId4">
            <a:alphaModFix/>
          </a:blip>
          <a:stretch>
            <a:fillRect/>
          </a:stretch>
        </p:blipFill>
        <p:spPr>
          <a:xfrm>
            <a:off x="498425" y="949112"/>
            <a:ext cx="4124325" cy="666750"/>
          </a:xfrm>
          <a:prstGeom prst="rect">
            <a:avLst/>
          </a:prstGeom>
          <a:noFill/>
          <a:ln>
            <a:noFill/>
          </a:ln>
        </p:spPr>
      </p:pic>
      <p:sp>
        <p:nvSpPr>
          <p:cNvPr id="102" name="Shape 102"/>
          <p:cNvSpPr txBox="1"/>
          <p:nvPr/>
        </p:nvSpPr>
        <p:spPr>
          <a:xfrm>
            <a:off x="477200" y="1874325"/>
            <a:ext cx="3999000" cy="1527900"/>
          </a:xfrm>
          <a:prstGeom prst="rect">
            <a:avLst/>
          </a:prstGeom>
          <a:noFill/>
          <a:ln>
            <a:noFill/>
          </a:ln>
        </p:spPr>
        <p:txBody>
          <a:bodyPr anchorCtr="0" anchor="t" bIns="91425" lIns="91425" rIns="91425" tIns="91425">
            <a:noAutofit/>
          </a:bodyPr>
          <a:lstStyle/>
          <a:p>
            <a:pPr indent="-228600" lvl="0" marL="457200">
              <a:spcBef>
                <a:spcPts val="0"/>
              </a:spcBef>
              <a:buChar char="●"/>
            </a:pPr>
            <a:r>
              <a:rPr lang="en"/>
              <a:t>Enabling Environments Lab</a:t>
            </a:r>
          </a:p>
          <a:p>
            <a:pPr indent="-228600" lvl="0" marL="457200">
              <a:spcBef>
                <a:spcPts val="0"/>
              </a:spcBef>
              <a:buChar char="●"/>
            </a:pPr>
            <a:r>
              <a:rPr lang="en"/>
              <a:t>Assistive Technology Lab</a:t>
            </a:r>
          </a:p>
          <a:p>
            <a:pPr indent="-228600" lvl="0" marL="457200" rtl="0">
              <a:spcBef>
                <a:spcPts val="0"/>
              </a:spcBef>
              <a:buChar char="●"/>
            </a:pPr>
            <a:r>
              <a:rPr lang="en"/>
              <a:t>Accessible Information and Communications Technology Lab</a:t>
            </a:r>
          </a:p>
          <a:p>
            <a:pPr lvl="0" rtl="0">
              <a:spcBef>
                <a:spcPts val="0"/>
              </a:spcBef>
              <a:buNone/>
            </a:pPr>
            <a:r>
              <a:t/>
            </a:r>
            <a:endParaRPr/>
          </a:p>
          <a:p>
            <a:pPr lvl="0">
              <a:spcBef>
                <a:spcPts val="0"/>
              </a:spcBef>
              <a:buNone/>
            </a:pPr>
            <a:r>
              <a:t/>
            </a:r>
            <a:endParaRPr/>
          </a:p>
          <a:p>
            <a:pPr lvl="0" rtl="0">
              <a:spcBef>
                <a:spcPts val="0"/>
              </a:spcBef>
              <a:buNone/>
            </a:pPr>
            <a:r>
              <a:rPr lang="en" u="sng">
                <a:solidFill>
                  <a:schemeClr val="hlink"/>
                </a:solidFill>
                <a:hlinkClick r:id="rId5"/>
              </a:rPr>
              <a:t>http://catea.gatech.edu</a:t>
            </a:r>
          </a:p>
          <a:p>
            <a:pPr lvl="0" rtl="0">
              <a:spcBef>
                <a:spcPts val="0"/>
              </a:spcBef>
              <a:buNone/>
            </a:pPr>
            <a:r>
              <a:t/>
            </a:r>
            <a:endParaRPr/>
          </a:p>
          <a:p>
            <a:pPr lvl="0">
              <a:spcBef>
                <a:spcPts val="0"/>
              </a:spcBef>
              <a:buNone/>
            </a:pPr>
            <a:r>
              <a:t/>
            </a:r>
            <a:endParaRPr/>
          </a:p>
        </p:txBody>
      </p:sp>
      <p:sp>
        <p:nvSpPr>
          <p:cNvPr id="103" name="Shape 103"/>
          <p:cNvSpPr txBox="1"/>
          <p:nvPr/>
        </p:nvSpPr>
        <p:spPr>
          <a:xfrm>
            <a:off x="4898000" y="1906600"/>
            <a:ext cx="3782100" cy="2388900"/>
          </a:xfrm>
          <a:prstGeom prst="rect">
            <a:avLst/>
          </a:prstGeom>
          <a:noFill/>
          <a:ln>
            <a:noFill/>
          </a:ln>
        </p:spPr>
        <p:txBody>
          <a:bodyPr anchorCtr="0" anchor="t" bIns="91425" lIns="91425" rIns="91425" tIns="91425">
            <a:noAutofit/>
          </a:bodyPr>
          <a:lstStyle/>
          <a:p>
            <a:pPr indent="-228600" lvl="0" marL="457200">
              <a:spcBef>
                <a:spcPts val="0"/>
              </a:spcBef>
              <a:buChar char="●"/>
            </a:pPr>
            <a:r>
              <a:rPr lang="en"/>
              <a:t>Accessible Materials Solutions</a:t>
            </a:r>
          </a:p>
          <a:p>
            <a:pPr indent="-228600" lvl="0" marL="457200">
              <a:spcBef>
                <a:spcPts val="0"/>
              </a:spcBef>
              <a:buChar char="●"/>
            </a:pPr>
            <a:r>
              <a:rPr lang="en"/>
              <a:t>Assistive Technology</a:t>
            </a:r>
          </a:p>
          <a:p>
            <a:pPr indent="-228600" lvl="0" marL="457200" rtl="0">
              <a:spcBef>
                <a:spcPts val="0"/>
              </a:spcBef>
              <a:buChar char="●"/>
            </a:pPr>
            <a:r>
              <a:rPr lang="en"/>
              <a:t>Compliance, Training and Technical Support</a:t>
            </a:r>
          </a:p>
          <a:p>
            <a:pPr lvl="0" rtl="0">
              <a:lnSpc>
                <a:spcPct val="115000"/>
              </a:lnSpc>
              <a:spcBef>
                <a:spcPts val="1800"/>
              </a:spcBef>
              <a:spcAft>
                <a:spcPts val="400"/>
              </a:spcAft>
              <a:buNone/>
            </a:pPr>
            <a:r>
              <a:rPr b="1" lang="en">
                <a:solidFill>
                  <a:srgbClr val="C38A00"/>
                </a:solidFill>
              </a:rPr>
              <a:t>Honored as a Leader in Digital Accessibility at the United Nations</a:t>
            </a:r>
          </a:p>
          <a:p>
            <a:pPr lvl="0">
              <a:spcBef>
                <a:spcPts val="0"/>
              </a:spcBef>
              <a:buNone/>
            </a:pPr>
            <a:r>
              <a:t/>
            </a:r>
            <a:endParaRPr/>
          </a:p>
          <a:p>
            <a:pPr lvl="0" rtl="0">
              <a:spcBef>
                <a:spcPts val="0"/>
              </a:spcBef>
              <a:buNone/>
            </a:pPr>
            <a:r>
              <a:rPr lang="en" u="sng">
                <a:solidFill>
                  <a:schemeClr val="hlink"/>
                </a:solidFill>
                <a:hlinkClick r:id="rId6"/>
              </a:rPr>
              <a:t>http://www.amacusg.org/</a:t>
            </a:r>
          </a:p>
          <a:p>
            <a:pPr lvl="0">
              <a:spcBef>
                <a:spcPts val="0"/>
              </a:spcBef>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07" name="Shape 107"/>
        <p:cNvGrpSpPr/>
        <p:nvPr/>
      </p:nvGrpSpPr>
      <p:grpSpPr>
        <a:xfrm>
          <a:off x="0" y="0"/>
          <a:ext cx="0" cy="0"/>
          <a:chOff x="0" y="0"/>
          <a:chExt cx="0" cy="0"/>
        </a:xfrm>
      </p:grpSpPr>
      <p:sp>
        <p:nvSpPr>
          <p:cNvPr id="108" name="Shape 108"/>
          <p:cNvSpPr txBox="1"/>
          <p:nvPr>
            <p:ph type="title"/>
          </p:nvPr>
        </p:nvSpPr>
        <p:spPr>
          <a:xfrm>
            <a:off x="311700" y="445025"/>
            <a:ext cx="8520600" cy="572700"/>
          </a:xfrm>
          <a:prstGeom prst="rect">
            <a:avLst/>
          </a:prstGeom>
        </p:spPr>
        <p:txBody>
          <a:bodyPr anchorCtr="0" anchor="t" bIns="91425" lIns="91425" rIns="91425" tIns="91425">
            <a:noAutofit/>
          </a:bodyPr>
          <a:lstStyle/>
          <a:p>
            <a:pPr lvl="0">
              <a:spcBef>
                <a:spcPts val="0"/>
              </a:spcBef>
              <a:buNone/>
            </a:pPr>
            <a:r>
              <a:rPr lang="en"/>
              <a:t>Employment access and inclusion</a:t>
            </a:r>
          </a:p>
        </p:txBody>
      </p:sp>
      <p:sp>
        <p:nvSpPr>
          <p:cNvPr id="109" name="Shape 109"/>
          <p:cNvSpPr txBox="1"/>
          <p:nvPr>
            <p:ph idx="1" type="body"/>
          </p:nvPr>
        </p:nvSpPr>
        <p:spPr>
          <a:xfrm>
            <a:off x="341225" y="1152475"/>
            <a:ext cx="8520600" cy="3416400"/>
          </a:xfrm>
          <a:prstGeom prst="rect">
            <a:avLst/>
          </a:prstGeom>
        </p:spPr>
        <p:txBody>
          <a:bodyPr anchorCtr="0" anchor="t" bIns="91425" lIns="91425" rIns="91425" tIns="91425">
            <a:noAutofit/>
          </a:bodyPr>
          <a:lstStyle/>
          <a:p>
            <a:pPr lvl="0">
              <a:spcBef>
                <a:spcPts val="0"/>
              </a:spcBef>
              <a:buClr>
                <a:schemeClr val="dk1"/>
              </a:buClr>
              <a:buSzPct val="61111"/>
              <a:buFont typeface="Arial"/>
              <a:buNone/>
            </a:pPr>
            <a:r>
              <a:rPr lang="en"/>
              <a:t>People with a disability are employed at a lower rate and make less money than people without a disability:</a:t>
            </a:r>
          </a:p>
          <a:p>
            <a:pPr indent="-228600" lvl="0" marL="457200" rtl="0">
              <a:spcBef>
                <a:spcPts val="0"/>
              </a:spcBef>
            </a:pPr>
            <a:r>
              <a:rPr lang="en"/>
              <a:t>Employment levels of people with disabilities are low, and those who are employed tend to be in low-paying occupations. </a:t>
            </a:r>
          </a:p>
          <a:p>
            <a:pPr indent="-228600" lvl="0" marL="457200" rtl="0">
              <a:spcBef>
                <a:spcPts val="0"/>
              </a:spcBef>
            </a:pPr>
            <a:r>
              <a:rPr lang="en"/>
              <a:t>There is nonetheless substantial potential for job growth among people with disabilities in well paying occupations over the coming decade. </a:t>
            </a:r>
          </a:p>
          <a:p>
            <a:pPr indent="-228600" lvl="0" marL="457200">
              <a:spcBef>
                <a:spcPts val="0"/>
              </a:spcBef>
            </a:pPr>
            <a:r>
              <a:rPr lang="en"/>
              <a:t>42.8% Rate of Employment Gap</a:t>
            </a:r>
          </a:p>
          <a:p>
            <a:pPr indent="-228600" lvl="0" marL="457200">
              <a:spcBef>
                <a:spcPts val="0"/>
              </a:spcBef>
            </a:pPr>
            <a:r>
              <a:rPr lang="en"/>
              <a:t>$6,000 Income Gap</a:t>
            </a:r>
          </a:p>
          <a:p>
            <a:pPr lvl="0">
              <a:spcBef>
                <a:spcPts val="0"/>
              </a:spcBef>
              <a:buNone/>
            </a:pPr>
            <a:r>
              <a:t/>
            </a:r>
            <a:endParaRPr/>
          </a:p>
        </p:txBody>
      </p:sp>
      <p:sp>
        <p:nvSpPr>
          <p:cNvPr id="110" name="Shape 110"/>
          <p:cNvSpPr txBox="1"/>
          <p:nvPr/>
        </p:nvSpPr>
        <p:spPr>
          <a:xfrm>
            <a:off x="29525" y="4788300"/>
            <a:ext cx="9144000" cy="355200"/>
          </a:xfrm>
          <a:prstGeom prst="rect">
            <a:avLst/>
          </a:prstGeom>
          <a:noFill/>
          <a:ln>
            <a:noFill/>
          </a:ln>
        </p:spPr>
        <p:txBody>
          <a:bodyPr anchorCtr="0" anchor="t" bIns="91425" lIns="91425" rIns="91425" tIns="91425">
            <a:noAutofit/>
          </a:bodyPr>
          <a:lstStyle/>
          <a:p>
            <a:pPr lvl="0">
              <a:spcBef>
                <a:spcPts val="0"/>
              </a:spcBef>
              <a:buNone/>
            </a:pPr>
            <a:r>
              <a:rPr lang="en"/>
              <a:t>Source: </a:t>
            </a:r>
            <a:r>
              <a:rPr lang="en"/>
              <a:t>https://www.dol.gov/odep/pdf/20141022-KeyPoints.pdf</a:t>
            </a: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14" name="Shape 114"/>
        <p:cNvGrpSpPr/>
        <p:nvPr/>
      </p:nvGrpSpPr>
      <p:grpSpPr>
        <a:xfrm>
          <a:off x="0" y="0"/>
          <a:ext cx="0" cy="0"/>
          <a:chOff x="0" y="0"/>
          <a:chExt cx="0" cy="0"/>
        </a:xfrm>
      </p:grpSpPr>
      <p:sp>
        <p:nvSpPr>
          <p:cNvPr id="115" name="Shape 115"/>
          <p:cNvSpPr txBox="1"/>
          <p:nvPr>
            <p:ph type="title"/>
          </p:nvPr>
        </p:nvSpPr>
        <p:spPr>
          <a:xfrm>
            <a:off x="311700" y="445025"/>
            <a:ext cx="8520600" cy="572700"/>
          </a:xfrm>
          <a:prstGeom prst="rect">
            <a:avLst/>
          </a:prstGeom>
        </p:spPr>
        <p:txBody>
          <a:bodyPr anchorCtr="0" anchor="t" bIns="91425" lIns="91425" rIns="91425" tIns="91425">
            <a:noAutofit/>
          </a:bodyPr>
          <a:lstStyle/>
          <a:p>
            <a:pPr lvl="0">
              <a:spcBef>
                <a:spcPts val="0"/>
              </a:spcBef>
              <a:buNone/>
            </a:pPr>
            <a:r>
              <a:rPr lang="en"/>
              <a:t>Can be anything!</a:t>
            </a:r>
          </a:p>
        </p:txBody>
      </p:sp>
      <p:sp>
        <p:nvSpPr>
          <p:cNvPr id="116" name="Shape 116"/>
          <p:cNvSpPr txBox="1"/>
          <p:nvPr>
            <p:ph idx="1" type="body"/>
          </p:nvPr>
        </p:nvSpPr>
        <p:spPr>
          <a:xfrm>
            <a:off x="311700" y="1152475"/>
            <a:ext cx="8520600" cy="3416400"/>
          </a:xfrm>
          <a:prstGeom prst="rect">
            <a:avLst/>
          </a:prstGeom>
        </p:spPr>
        <p:txBody>
          <a:bodyPr anchorCtr="0" anchor="t" bIns="91425" lIns="91425" rIns="91425" tIns="91425">
            <a:noAutofit/>
          </a:bodyPr>
          <a:lstStyle/>
          <a:p>
            <a:pPr lvl="0">
              <a:spcBef>
                <a:spcPts val="0"/>
              </a:spcBef>
              <a:buClr>
                <a:schemeClr val="dk1"/>
              </a:buClr>
              <a:buSzPct val="61111"/>
              <a:buFont typeface="Arial"/>
              <a:buNone/>
            </a:pPr>
            <a:r>
              <a:rPr lang="en"/>
              <a:t>According to the Technology-related Assistance to Individuals with Disabilities Act of 1988:</a:t>
            </a:r>
          </a:p>
          <a:p>
            <a:pPr lvl="0">
              <a:spcBef>
                <a:spcPts val="0"/>
              </a:spcBef>
              <a:buClr>
                <a:schemeClr val="dk1"/>
              </a:buClr>
              <a:buSzPct val="61111"/>
              <a:buFont typeface="Arial"/>
              <a:buNone/>
            </a:pPr>
            <a:r>
              <a:rPr b="1" lang="en"/>
              <a:t>AT device</a:t>
            </a:r>
            <a:r>
              <a:rPr lang="en"/>
              <a:t> is any item, piece of equipment, or product system whether acquired commercially off the shelf, modified or customized, that is used to increase, maintain, or improve functional capabilities of individuals with disabilities.</a:t>
            </a:r>
          </a:p>
          <a:p>
            <a:pPr lvl="0">
              <a:spcBef>
                <a:spcPts val="0"/>
              </a:spcBef>
              <a:buClr>
                <a:schemeClr val="dk1"/>
              </a:buClr>
              <a:buSzPct val="61111"/>
              <a:buFont typeface="Arial"/>
              <a:buNone/>
            </a:pPr>
            <a:r>
              <a:rPr b="1" lang="en"/>
              <a:t>AT service</a:t>
            </a:r>
            <a:r>
              <a:rPr lang="en"/>
              <a:t> is any service that directly assists an individual with a disability in the selection, acquisition, or use of an assistive technology device.</a:t>
            </a:r>
          </a:p>
          <a:p>
            <a:pPr lvl="0">
              <a:spcBef>
                <a:spcPts val="0"/>
              </a:spcBef>
              <a:buNone/>
            </a:pPr>
            <a: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20" name="Shape 120"/>
        <p:cNvGrpSpPr/>
        <p:nvPr/>
      </p:nvGrpSpPr>
      <p:grpSpPr>
        <a:xfrm>
          <a:off x="0" y="0"/>
          <a:ext cx="0" cy="0"/>
          <a:chOff x="0" y="0"/>
          <a:chExt cx="0" cy="0"/>
        </a:xfrm>
      </p:grpSpPr>
      <p:sp>
        <p:nvSpPr>
          <p:cNvPr id="121" name="Shape 121"/>
          <p:cNvSpPr txBox="1"/>
          <p:nvPr>
            <p:ph type="title"/>
          </p:nvPr>
        </p:nvSpPr>
        <p:spPr>
          <a:xfrm>
            <a:off x="311700" y="445025"/>
            <a:ext cx="8520600" cy="572700"/>
          </a:xfrm>
          <a:prstGeom prst="rect">
            <a:avLst/>
          </a:prstGeom>
        </p:spPr>
        <p:txBody>
          <a:bodyPr anchorCtr="0" anchor="t" bIns="91425" lIns="91425" rIns="91425" tIns="91425">
            <a:noAutofit/>
          </a:bodyPr>
          <a:lstStyle/>
          <a:p>
            <a:pPr lvl="0">
              <a:spcBef>
                <a:spcPts val="0"/>
              </a:spcBef>
              <a:buNone/>
            </a:pPr>
            <a:r>
              <a:rPr lang="en"/>
              <a:t>AT Services</a:t>
            </a:r>
          </a:p>
        </p:txBody>
      </p:sp>
      <p:sp>
        <p:nvSpPr>
          <p:cNvPr id="122" name="Shape 122"/>
          <p:cNvSpPr txBox="1"/>
          <p:nvPr>
            <p:ph idx="1" type="body"/>
          </p:nvPr>
        </p:nvSpPr>
        <p:spPr>
          <a:xfrm>
            <a:off x="311700" y="1152475"/>
            <a:ext cx="8520600" cy="3416400"/>
          </a:xfrm>
          <a:prstGeom prst="rect">
            <a:avLst/>
          </a:prstGeom>
        </p:spPr>
        <p:txBody>
          <a:bodyPr anchorCtr="0" anchor="t" bIns="91425" lIns="91425" rIns="91425" tIns="91425">
            <a:noAutofit/>
          </a:bodyPr>
          <a:lstStyle/>
          <a:p>
            <a:pPr lvl="0">
              <a:spcBef>
                <a:spcPts val="0"/>
              </a:spcBef>
              <a:buNone/>
            </a:pPr>
            <a:r>
              <a:rPr lang="en"/>
              <a:t>Assessment</a:t>
            </a:r>
          </a:p>
          <a:p>
            <a:pPr indent="-228600" lvl="0" marL="914400" rtl="0">
              <a:spcBef>
                <a:spcPts val="0"/>
              </a:spcBef>
            </a:pPr>
            <a:r>
              <a:rPr lang="en" u="sng">
                <a:solidFill>
                  <a:schemeClr val="accent5"/>
                </a:solidFill>
                <a:hlinkClick r:id="rId3"/>
              </a:rPr>
              <a:t>http://www.peatworks.org/techcheck</a:t>
            </a:r>
          </a:p>
          <a:p>
            <a:pPr lvl="0">
              <a:spcBef>
                <a:spcPts val="0"/>
              </a:spcBef>
              <a:buNone/>
            </a:pPr>
            <a:r>
              <a:rPr lang="en"/>
              <a:t>Orientation and Mobility</a:t>
            </a:r>
          </a:p>
          <a:p>
            <a:pPr lvl="0">
              <a:spcBef>
                <a:spcPts val="0"/>
              </a:spcBef>
              <a:buNone/>
            </a:pPr>
            <a:r>
              <a:rPr lang="en"/>
              <a:t>Driver Rehabilitation</a:t>
            </a:r>
          </a:p>
          <a:p>
            <a:pPr lvl="0">
              <a:spcBef>
                <a:spcPts val="0"/>
              </a:spcBef>
              <a:buNone/>
            </a:pPr>
            <a:r>
              <a:rPr lang="en"/>
              <a:t>Job Coaching</a:t>
            </a:r>
          </a:p>
          <a:p>
            <a:pPr indent="-228600" lvl="0" marL="914400" rtl="0">
              <a:spcBef>
                <a:spcPts val="0"/>
              </a:spcBef>
            </a:pPr>
            <a:r>
              <a:rPr lang="en"/>
              <a:t>Pride Industries Foundation (</a:t>
            </a:r>
            <a:r>
              <a:rPr lang="en" u="sng">
                <a:solidFill>
                  <a:schemeClr val="hlink"/>
                </a:solidFill>
                <a:hlinkClick r:id="rId4"/>
              </a:rPr>
              <a:t>http://www.prideindustriesfoundation.org/</a:t>
            </a:r>
            <a:r>
              <a:rPr lang="en"/>
              <a:t>)</a:t>
            </a: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26" name="Shape 126"/>
        <p:cNvGrpSpPr/>
        <p:nvPr/>
      </p:nvGrpSpPr>
      <p:grpSpPr>
        <a:xfrm>
          <a:off x="0" y="0"/>
          <a:ext cx="0" cy="0"/>
          <a:chOff x="0" y="0"/>
          <a:chExt cx="0" cy="0"/>
        </a:xfrm>
      </p:grpSpPr>
      <p:sp>
        <p:nvSpPr>
          <p:cNvPr id="127" name="Shape 127"/>
          <p:cNvSpPr txBox="1"/>
          <p:nvPr>
            <p:ph type="title"/>
          </p:nvPr>
        </p:nvSpPr>
        <p:spPr>
          <a:xfrm>
            <a:off x="311700" y="445025"/>
            <a:ext cx="8520600" cy="572700"/>
          </a:xfrm>
          <a:prstGeom prst="rect">
            <a:avLst/>
          </a:prstGeom>
        </p:spPr>
        <p:txBody>
          <a:bodyPr anchorCtr="0" anchor="t" bIns="91425" lIns="91425" rIns="91425" tIns="91425">
            <a:noAutofit/>
          </a:bodyPr>
          <a:lstStyle/>
          <a:p>
            <a:pPr lvl="0">
              <a:spcBef>
                <a:spcPts val="0"/>
              </a:spcBef>
              <a:buNone/>
            </a:pPr>
            <a:r>
              <a:rPr lang="en"/>
              <a:t>General Categories of Impairments</a:t>
            </a:r>
          </a:p>
        </p:txBody>
      </p:sp>
      <p:sp>
        <p:nvSpPr>
          <p:cNvPr id="128" name="Shape 128"/>
          <p:cNvSpPr txBox="1"/>
          <p:nvPr>
            <p:ph idx="1" type="body"/>
          </p:nvPr>
        </p:nvSpPr>
        <p:spPr>
          <a:xfrm>
            <a:off x="530300" y="1104650"/>
            <a:ext cx="8520600" cy="3416400"/>
          </a:xfrm>
          <a:prstGeom prst="rect">
            <a:avLst/>
          </a:prstGeom>
        </p:spPr>
        <p:txBody>
          <a:bodyPr anchorCtr="0" anchor="t" bIns="91425" lIns="91425" rIns="91425" tIns="91425">
            <a:noAutofit/>
          </a:bodyPr>
          <a:lstStyle/>
          <a:p>
            <a:pPr indent="-228600" lvl="0" marL="457200" rtl="0">
              <a:spcBef>
                <a:spcPts val="0"/>
              </a:spcBef>
            </a:pPr>
            <a:r>
              <a:rPr lang="en"/>
              <a:t>Gross or Fine Motor Impairments</a:t>
            </a:r>
          </a:p>
          <a:p>
            <a:pPr indent="-228600" lvl="0" marL="457200" rtl="0">
              <a:spcBef>
                <a:spcPts val="0"/>
              </a:spcBef>
            </a:pPr>
            <a:r>
              <a:rPr lang="en"/>
              <a:t>Blind/Low Vision</a:t>
            </a:r>
          </a:p>
          <a:p>
            <a:pPr indent="-228600" lvl="0" marL="457200" rtl="0">
              <a:spcBef>
                <a:spcPts val="0"/>
              </a:spcBef>
            </a:pPr>
            <a:r>
              <a:rPr lang="en"/>
              <a:t>Deaf/Hard of Hearing</a:t>
            </a:r>
          </a:p>
          <a:p>
            <a:pPr indent="-228600" lvl="0" marL="457200" rtl="0">
              <a:spcBef>
                <a:spcPts val="0"/>
              </a:spcBef>
            </a:pPr>
            <a:r>
              <a:rPr lang="en"/>
              <a:t>Speech/Language Impairments</a:t>
            </a:r>
          </a:p>
          <a:p>
            <a:pPr indent="-228600" lvl="0" marL="457200">
              <a:spcBef>
                <a:spcPts val="0"/>
              </a:spcBef>
            </a:pPr>
            <a:r>
              <a:rPr lang="en"/>
              <a:t>Cognitive/Neurological Impairments</a:t>
            </a: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32" name="Shape 132"/>
        <p:cNvGrpSpPr/>
        <p:nvPr/>
      </p:nvGrpSpPr>
      <p:grpSpPr>
        <a:xfrm>
          <a:off x="0" y="0"/>
          <a:ext cx="0" cy="0"/>
          <a:chOff x="0" y="0"/>
          <a:chExt cx="0" cy="0"/>
        </a:xfrm>
      </p:grpSpPr>
      <p:sp>
        <p:nvSpPr>
          <p:cNvPr id="133" name="Shape 133"/>
          <p:cNvSpPr txBox="1"/>
          <p:nvPr>
            <p:ph type="title"/>
          </p:nvPr>
        </p:nvSpPr>
        <p:spPr>
          <a:xfrm>
            <a:off x="311700" y="445025"/>
            <a:ext cx="8520600" cy="572700"/>
          </a:xfrm>
          <a:prstGeom prst="rect">
            <a:avLst/>
          </a:prstGeom>
        </p:spPr>
        <p:txBody>
          <a:bodyPr anchorCtr="0" anchor="t" bIns="91425" lIns="91425" rIns="91425" tIns="91425">
            <a:noAutofit/>
          </a:bodyPr>
          <a:lstStyle/>
          <a:p>
            <a:pPr lvl="0" rtl="0">
              <a:spcBef>
                <a:spcPts val="0"/>
              </a:spcBef>
              <a:buNone/>
            </a:pPr>
            <a:r>
              <a:rPr lang="en"/>
              <a:t>Vision/Hearing Impairments</a:t>
            </a:r>
          </a:p>
        </p:txBody>
      </p:sp>
      <p:sp>
        <p:nvSpPr>
          <p:cNvPr id="134" name="Shape 134"/>
          <p:cNvSpPr txBox="1"/>
          <p:nvPr>
            <p:ph idx="1" type="body"/>
          </p:nvPr>
        </p:nvSpPr>
        <p:spPr>
          <a:xfrm>
            <a:off x="311700" y="1152475"/>
            <a:ext cx="8520600" cy="3416400"/>
          </a:xfrm>
          <a:prstGeom prst="rect">
            <a:avLst/>
          </a:prstGeom>
        </p:spPr>
        <p:txBody>
          <a:bodyPr anchorCtr="0" anchor="t" bIns="91425" lIns="91425" rIns="91425" tIns="91425">
            <a:noAutofit/>
          </a:bodyPr>
          <a:lstStyle/>
          <a:p>
            <a:pPr lvl="0" rtl="0">
              <a:spcBef>
                <a:spcPts val="0"/>
              </a:spcBef>
              <a:buNone/>
            </a:pPr>
            <a:r>
              <a:rPr lang="en"/>
              <a:t>Blind/Low Vision</a:t>
            </a:r>
          </a:p>
          <a:p>
            <a:pPr indent="-228600" lvl="0" marL="457200" rtl="0">
              <a:spcBef>
                <a:spcPts val="0"/>
              </a:spcBef>
            </a:pPr>
            <a:r>
              <a:rPr lang="en"/>
              <a:t>Screen magnification</a:t>
            </a:r>
          </a:p>
          <a:p>
            <a:pPr indent="-228600" lvl="0" marL="457200" rtl="0">
              <a:spcBef>
                <a:spcPts val="0"/>
              </a:spcBef>
            </a:pPr>
            <a:r>
              <a:rPr lang="en"/>
              <a:t>Screen readers</a:t>
            </a:r>
          </a:p>
          <a:p>
            <a:pPr indent="-228600" lvl="0" marL="457200" rtl="0">
              <a:spcBef>
                <a:spcPts val="0"/>
              </a:spcBef>
            </a:pPr>
            <a:r>
              <a:rPr lang="en"/>
              <a:t>Optical character recognition (OCR)</a:t>
            </a:r>
          </a:p>
          <a:p>
            <a:pPr lvl="0" rtl="0">
              <a:spcBef>
                <a:spcPts val="0"/>
              </a:spcBef>
              <a:buNone/>
            </a:pPr>
            <a:r>
              <a:rPr lang="en"/>
              <a:t>Deaf/Hard of Hearing</a:t>
            </a:r>
          </a:p>
          <a:p>
            <a:pPr indent="-228600" lvl="0" marL="457200" rtl="0">
              <a:spcBef>
                <a:spcPts val="0"/>
              </a:spcBef>
            </a:pPr>
            <a:r>
              <a:rPr lang="en"/>
              <a:t>Portable text communicators</a:t>
            </a:r>
          </a:p>
          <a:p>
            <a:pPr indent="-228600" lvl="1" marL="914400" rtl="0">
              <a:spcBef>
                <a:spcPts val="0"/>
              </a:spcBef>
            </a:pPr>
            <a:r>
              <a:rPr lang="en"/>
              <a:t>Cell Phones</a:t>
            </a:r>
          </a:p>
          <a:p>
            <a:pPr indent="-228600" lvl="0" marL="457200" rtl="0">
              <a:spcBef>
                <a:spcPts val="0"/>
              </a:spcBef>
            </a:pPr>
            <a:r>
              <a:rPr lang="en"/>
              <a:t>Voicemail</a:t>
            </a:r>
            <a:r>
              <a:rPr lang="en"/>
              <a:t> transcription</a:t>
            </a: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38" name="Shape 138"/>
        <p:cNvGrpSpPr/>
        <p:nvPr/>
      </p:nvGrpSpPr>
      <p:grpSpPr>
        <a:xfrm>
          <a:off x="0" y="0"/>
          <a:ext cx="0" cy="0"/>
          <a:chOff x="0" y="0"/>
          <a:chExt cx="0" cy="0"/>
        </a:xfrm>
      </p:grpSpPr>
      <p:sp>
        <p:nvSpPr>
          <p:cNvPr id="139" name="Shape 139"/>
          <p:cNvSpPr txBox="1"/>
          <p:nvPr>
            <p:ph type="title"/>
          </p:nvPr>
        </p:nvSpPr>
        <p:spPr>
          <a:xfrm>
            <a:off x="311700" y="445025"/>
            <a:ext cx="8520600" cy="572700"/>
          </a:xfrm>
          <a:prstGeom prst="rect">
            <a:avLst/>
          </a:prstGeom>
        </p:spPr>
        <p:txBody>
          <a:bodyPr anchorCtr="0" anchor="t" bIns="91425" lIns="91425" rIns="91425" tIns="91425">
            <a:noAutofit/>
          </a:bodyPr>
          <a:lstStyle/>
          <a:p>
            <a:pPr lvl="0">
              <a:spcBef>
                <a:spcPts val="0"/>
              </a:spcBef>
              <a:buNone/>
            </a:pPr>
            <a:r>
              <a:rPr lang="en"/>
              <a:t>American Foundation for the Blind</a:t>
            </a:r>
          </a:p>
        </p:txBody>
      </p:sp>
      <p:sp>
        <p:nvSpPr>
          <p:cNvPr id="140" name="Shape 140"/>
          <p:cNvSpPr txBox="1"/>
          <p:nvPr>
            <p:ph idx="1" type="body"/>
          </p:nvPr>
        </p:nvSpPr>
        <p:spPr>
          <a:xfrm>
            <a:off x="311700" y="1152475"/>
            <a:ext cx="8520600" cy="3416400"/>
          </a:xfrm>
          <a:prstGeom prst="rect">
            <a:avLst/>
          </a:prstGeom>
        </p:spPr>
        <p:txBody>
          <a:bodyPr anchorCtr="0" anchor="t" bIns="91425" lIns="91425" rIns="91425" tIns="91425">
            <a:noAutofit/>
          </a:bodyPr>
          <a:lstStyle/>
          <a:p>
            <a:pPr lvl="0" rtl="0">
              <a:spcBef>
                <a:spcPts val="0"/>
              </a:spcBef>
              <a:buNone/>
            </a:pPr>
            <a:r>
              <a:rPr b="1" lang="en" sz="1600"/>
              <a:t>Computer and Internet Use</a:t>
            </a:r>
          </a:p>
          <a:p>
            <a:pPr lvl="0">
              <a:spcBef>
                <a:spcPts val="0"/>
              </a:spcBef>
              <a:buClr>
                <a:schemeClr val="dk1"/>
              </a:buClr>
              <a:buSzPct val="68750"/>
              <a:buFont typeface="Arial"/>
              <a:buNone/>
            </a:pPr>
            <a:r>
              <a:rPr lang="en" sz="1600"/>
              <a:t>Low Vision:</a:t>
            </a:r>
          </a:p>
          <a:p>
            <a:pPr indent="-330200" lvl="0" marL="914400">
              <a:spcBef>
                <a:spcPts val="0"/>
              </a:spcBef>
              <a:buSzPct val="100000"/>
            </a:pPr>
            <a:r>
              <a:rPr lang="en" sz="1600"/>
              <a:t>Magnification programs for the computer screen</a:t>
            </a:r>
          </a:p>
          <a:p>
            <a:pPr indent="-330200" lvl="0" marL="914400" rtl="0">
              <a:spcBef>
                <a:spcPts val="0"/>
              </a:spcBef>
              <a:buSzPct val="100000"/>
            </a:pPr>
            <a:r>
              <a:rPr lang="en" sz="1600"/>
              <a:t>Tips for Computer Users with Low Vision</a:t>
            </a:r>
          </a:p>
          <a:p>
            <a:pPr lvl="0">
              <a:spcBef>
                <a:spcPts val="0"/>
              </a:spcBef>
              <a:buNone/>
            </a:pPr>
            <a:r>
              <a:t/>
            </a:r>
            <a:endParaRPr sz="1600"/>
          </a:p>
          <a:p>
            <a:pPr lvl="0">
              <a:spcBef>
                <a:spcPts val="0"/>
              </a:spcBef>
              <a:buClr>
                <a:schemeClr val="dk1"/>
              </a:buClr>
              <a:buSzPct val="68750"/>
              <a:buFont typeface="Arial"/>
              <a:buNone/>
            </a:pPr>
            <a:r>
              <a:rPr lang="en" sz="1600"/>
              <a:t>Low or No Vision:</a:t>
            </a:r>
          </a:p>
          <a:p>
            <a:pPr indent="-330200" lvl="0" marL="914400">
              <a:spcBef>
                <a:spcPts val="0"/>
              </a:spcBef>
              <a:buSzPct val="100000"/>
            </a:pPr>
            <a:r>
              <a:rPr lang="en" sz="1600"/>
              <a:t>Speech systems</a:t>
            </a:r>
          </a:p>
          <a:p>
            <a:pPr indent="-330200" lvl="0" marL="914400" rtl="0">
              <a:spcBef>
                <a:spcPts val="0"/>
              </a:spcBef>
              <a:buSzPct val="100000"/>
            </a:pPr>
            <a:r>
              <a:rPr lang="en" sz="1600"/>
              <a:t>Web Accessibility</a:t>
            </a: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44" name="Shape 144"/>
        <p:cNvGrpSpPr/>
        <p:nvPr/>
      </p:nvGrpSpPr>
      <p:grpSpPr>
        <a:xfrm>
          <a:off x="0" y="0"/>
          <a:ext cx="0" cy="0"/>
          <a:chOff x="0" y="0"/>
          <a:chExt cx="0" cy="0"/>
        </a:xfrm>
      </p:grpSpPr>
      <p:sp>
        <p:nvSpPr>
          <p:cNvPr id="145" name="Shape 145"/>
          <p:cNvSpPr txBox="1"/>
          <p:nvPr>
            <p:ph type="title"/>
          </p:nvPr>
        </p:nvSpPr>
        <p:spPr>
          <a:xfrm>
            <a:off x="311700" y="445025"/>
            <a:ext cx="8520600" cy="572700"/>
          </a:xfrm>
          <a:prstGeom prst="rect">
            <a:avLst/>
          </a:prstGeom>
        </p:spPr>
        <p:txBody>
          <a:bodyPr anchorCtr="0" anchor="t" bIns="91425" lIns="91425" rIns="91425" tIns="91425">
            <a:noAutofit/>
          </a:bodyPr>
          <a:lstStyle/>
          <a:p>
            <a:pPr lvl="0" rtl="0">
              <a:spcBef>
                <a:spcPts val="0"/>
              </a:spcBef>
              <a:buNone/>
            </a:pPr>
            <a:r>
              <a:rPr lang="en"/>
              <a:t>American Foundation for the Blind</a:t>
            </a:r>
          </a:p>
        </p:txBody>
      </p:sp>
      <p:sp>
        <p:nvSpPr>
          <p:cNvPr id="146" name="Shape 146"/>
          <p:cNvSpPr txBox="1"/>
          <p:nvPr>
            <p:ph idx="1" type="body"/>
          </p:nvPr>
        </p:nvSpPr>
        <p:spPr>
          <a:xfrm>
            <a:off x="311700" y="1152475"/>
            <a:ext cx="8520600" cy="3603600"/>
          </a:xfrm>
          <a:prstGeom prst="rect">
            <a:avLst/>
          </a:prstGeom>
        </p:spPr>
        <p:txBody>
          <a:bodyPr anchorCtr="0" anchor="t" bIns="91425" lIns="91425" rIns="91425" tIns="91425">
            <a:noAutofit/>
          </a:bodyPr>
          <a:lstStyle/>
          <a:p>
            <a:pPr lvl="0" rtl="0">
              <a:spcBef>
                <a:spcPts val="0"/>
              </a:spcBef>
              <a:buClr>
                <a:schemeClr val="dk1"/>
              </a:buClr>
              <a:buSzPct val="68750"/>
              <a:buFont typeface="Arial"/>
              <a:buNone/>
            </a:pPr>
            <a:r>
              <a:rPr b="1" lang="en" sz="1600"/>
              <a:t>Taking Notes and Writing</a:t>
            </a:r>
          </a:p>
          <a:p>
            <a:pPr lvl="0" rtl="0">
              <a:spcBef>
                <a:spcPts val="0"/>
              </a:spcBef>
              <a:buClr>
                <a:schemeClr val="dk1"/>
              </a:buClr>
              <a:buSzPct val="68750"/>
              <a:buFont typeface="Arial"/>
              <a:buNone/>
            </a:pPr>
            <a:r>
              <a:rPr lang="en" sz="1600"/>
              <a:t>Low or No Vision:</a:t>
            </a:r>
          </a:p>
          <a:p>
            <a:pPr indent="-330200" lvl="0" marL="914400" rtl="0">
              <a:spcBef>
                <a:spcPts val="0"/>
              </a:spcBef>
              <a:buSzPct val="100000"/>
            </a:pPr>
            <a:r>
              <a:rPr lang="en" sz="1600"/>
              <a:t>See Computer and Internet Use</a:t>
            </a:r>
          </a:p>
          <a:p>
            <a:pPr indent="-330200" lvl="0" marL="914400" rtl="0">
              <a:spcBef>
                <a:spcPts val="0"/>
              </a:spcBef>
              <a:buSzPct val="100000"/>
            </a:pPr>
            <a:r>
              <a:rPr lang="en" sz="1600"/>
              <a:t>Braille Systems</a:t>
            </a:r>
          </a:p>
          <a:p>
            <a:pPr lvl="0" rtl="0">
              <a:spcBef>
                <a:spcPts val="0"/>
              </a:spcBef>
              <a:buNone/>
            </a:pPr>
            <a:r>
              <a:t/>
            </a:r>
            <a:endParaRPr sz="1600"/>
          </a:p>
          <a:p>
            <a:pPr lvl="0" rtl="0">
              <a:spcBef>
                <a:spcPts val="0"/>
              </a:spcBef>
              <a:buClr>
                <a:schemeClr val="dk1"/>
              </a:buClr>
              <a:buSzPct val="68750"/>
              <a:buFont typeface="Arial"/>
              <a:buNone/>
            </a:pPr>
            <a:r>
              <a:rPr b="1" lang="en" sz="1600"/>
              <a:t>Accessing a Telephone</a:t>
            </a:r>
          </a:p>
          <a:p>
            <a:pPr lvl="0" rtl="0">
              <a:spcBef>
                <a:spcPts val="0"/>
              </a:spcBef>
              <a:buClr>
                <a:schemeClr val="dk1"/>
              </a:buClr>
              <a:buSzPct val="68750"/>
              <a:buFont typeface="Arial"/>
              <a:buNone/>
            </a:pPr>
            <a:r>
              <a:rPr lang="en" sz="1600"/>
              <a:t>Low or No Vision:</a:t>
            </a:r>
          </a:p>
          <a:p>
            <a:pPr indent="-330200" lvl="0" marL="914400" rtl="0">
              <a:spcBef>
                <a:spcPts val="0"/>
              </a:spcBef>
              <a:buSzPct val="100000"/>
            </a:pPr>
            <a:r>
              <a:rPr lang="en" sz="1600"/>
              <a:t>How to Get an Accessible Telephone</a:t>
            </a:r>
          </a:p>
          <a:p>
            <a:pPr lvl="0" rtl="0">
              <a:spcBef>
                <a:spcPts val="0"/>
              </a:spcBef>
              <a:buClr>
                <a:schemeClr val="dk1"/>
              </a:buClr>
              <a:buSzPct val="68750"/>
              <a:buFont typeface="Arial"/>
              <a:buNone/>
            </a:pPr>
            <a:r>
              <a:t/>
            </a:r>
            <a:endParaRPr sz="1600"/>
          </a:p>
          <a:p>
            <a:pPr lvl="0" rtl="0">
              <a:spcBef>
                <a:spcPts val="0"/>
              </a:spcBef>
              <a:buNone/>
            </a:pPr>
            <a:r>
              <a:t/>
            </a:r>
            <a:endParaRPr sz="160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50" name="Shape 150"/>
        <p:cNvGrpSpPr/>
        <p:nvPr/>
      </p:nvGrpSpPr>
      <p:grpSpPr>
        <a:xfrm>
          <a:off x="0" y="0"/>
          <a:ext cx="0" cy="0"/>
          <a:chOff x="0" y="0"/>
          <a:chExt cx="0" cy="0"/>
        </a:xfrm>
      </p:grpSpPr>
      <p:sp>
        <p:nvSpPr>
          <p:cNvPr id="151" name="Shape 151"/>
          <p:cNvSpPr txBox="1"/>
          <p:nvPr>
            <p:ph type="title"/>
          </p:nvPr>
        </p:nvSpPr>
        <p:spPr>
          <a:xfrm>
            <a:off x="311700" y="445025"/>
            <a:ext cx="8520600" cy="572700"/>
          </a:xfrm>
          <a:prstGeom prst="rect">
            <a:avLst/>
          </a:prstGeom>
        </p:spPr>
        <p:txBody>
          <a:bodyPr anchorCtr="0" anchor="t" bIns="91425" lIns="91425" rIns="91425" tIns="91425">
            <a:noAutofit/>
          </a:bodyPr>
          <a:lstStyle/>
          <a:p>
            <a:pPr lvl="0" rtl="0">
              <a:spcBef>
                <a:spcPts val="0"/>
              </a:spcBef>
              <a:buNone/>
            </a:pPr>
            <a:r>
              <a:rPr lang="en"/>
              <a:t>Cognitive/Lingual</a:t>
            </a:r>
          </a:p>
        </p:txBody>
      </p:sp>
      <p:sp>
        <p:nvSpPr>
          <p:cNvPr id="152" name="Shape 152"/>
          <p:cNvSpPr txBox="1"/>
          <p:nvPr>
            <p:ph idx="1" type="body"/>
          </p:nvPr>
        </p:nvSpPr>
        <p:spPr>
          <a:xfrm>
            <a:off x="311700" y="1152475"/>
            <a:ext cx="8520600" cy="3416400"/>
          </a:xfrm>
          <a:prstGeom prst="rect">
            <a:avLst/>
          </a:prstGeom>
        </p:spPr>
        <p:txBody>
          <a:bodyPr anchorCtr="0" anchor="t" bIns="91425" lIns="91425" rIns="91425" tIns="91425">
            <a:noAutofit/>
          </a:bodyPr>
          <a:lstStyle/>
          <a:p>
            <a:pPr lvl="0" rtl="0">
              <a:spcBef>
                <a:spcPts val="0"/>
              </a:spcBef>
              <a:buNone/>
            </a:pPr>
            <a:r>
              <a:rPr lang="en"/>
              <a:t>Cognitive impairment/Learning disability</a:t>
            </a:r>
          </a:p>
          <a:p>
            <a:pPr indent="-228600" lvl="0" marL="457200" rtl="0">
              <a:spcBef>
                <a:spcPts val="0"/>
              </a:spcBef>
            </a:pPr>
            <a:r>
              <a:rPr lang="en"/>
              <a:t>Reading and writing support</a:t>
            </a:r>
          </a:p>
          <a:p>
            <a:pPr indent="-228600" lvl="0" marL="457200" rtl="0">
              <a:spcBef>
                <a:spcPts val="0"/>
              </a:spcBef>
            </a:pPr>
            <a:r>
              <a:rPr lang="en"/>
              <a:t>Mathematical software</a:t>
            </a:r>
          </a:p>
          <a:p>
            <a:pPr indent="-228600" lvl="0" marL="457200" rtl="0">
              <a:spcBef>
                <a:spcPts val="0"/>
              </a:spcBef>
            </a:pPr>
            <a:r>
              <a:rPr lang="en"/>
              <a:t>Organization software</a:t>
            </a:r>
          </a:p>
          <a:p>
            <a:pPr lvl="0" rtl="0">
              <a:spcBef>
                <a:spcPts val="0"/>
              </a:spcBef>
              <a:buNone/>
            </a:pPr>
            <a:r>
              <a:t/>
            </a:r>
            <a:endParaRPr/>
          </a:p>
          <a:p>
            <a:pPr lvl="0" rtl="0">
              <a:spcBef>
                <a:spcPts val="0"/>
              </a:spcBef>
              <a:buNone/>
            </a:pPr>
            <a:r>
              <a:rPr lang="en"/>
              <a:t>Augmentative and Alternative Communication (AAC) devices</a:t>
            </a:r>
          </a:p>
          <a:p>
            <a:pPr lvl="0" rtl="0">
              <a:spcBef>
                <a:spcPts val="0"/>
              </a:spcBef>
              <a:buNone/>
            </a:pPr>
            <a:r>
              <a:t/>
            </a:r>
            <a:endParaRPr/>
          </a:p>
          <a:p>
            <a:pPr lvl="0" rtl="0">
              <a:spcBef>
                <a:spcPts val="0"/>
              </a:spcBef>
              <a:buNone/>
            </a:pPr>
            <a:r>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56" name="Shape 156"/>
        <p:cNvGrpSpPr/>
        <p:nvPr/>
      </p:nvGrpSpPr>
      <p:grpSpPr>
        <a:xfrm>
          <a:off x="0" y="0"/>
          <a:ext cx="0" cy="0"/>
          <a:chOff x="0" y="0"/>
          <a:chExt cx="0" cy="0"/>
        </a:xfrm>
      </p:grpSpPr>
      <p:sp>
        <p:nvSpPr>
          <p:cNvPr id="157" name="Shape 157"/>
          <p:cNvSpPr txBox="1"/>
          <p:nvPr>
            <p:ph type="title"/>
          </p:nvPr>
        </p:nvSpPr>
        <p:spPr>
          <a:xfrm>
            <a:off x="311700" y="445025"/>
            <a:ext cx="8520600" cy="572700"/>
          </a:xfrm>
          <a:prstGeom prst="rect">
            <a:avLst/>
          </a:prstGeom>
        </p:spPr>
        <p:txBody>
          <a:bodyPr anchorCtr="0" anchor="t" bIns="91425" lIns="91425" rIns="91425" tIns="91425">
            <a:noAutofit/>
          </a:bodyPr>
          <a:lstStyle/>
          <a:p>
            <a:pPr lvl="0">
              <a:spcBef>
                <a:spcPts val="0"/>
              </a:spcBef>
              <a:buNone/>
            </a:pPr>
            <a:r>
              <a:rPr lang="en"/>
              <a:t>Motor Impairments - Alternative input devices</a:t>
            </a:r>
          </a:p>
        </p:txBody>
      </p:sp>
      <p:sp>
        <p:nvSpPr>
          <p:cNvPr id="158" name="Shape 158"/>
          <p:cNvSpPr txBox="1"/>
          <p:nvPr>
            <p:ph idx="1" type="body"/>
          </p:nvPr>
        </p:nvSpPr>
        <p:spPr>
          <a:xfrm>
            <a:off x="311700" y="1152475"/>
            <a:ext cx="8520600" cy="3416400"/>
          </a:xfrm>
          <a:prstGeom prst="rect">
            <a:avLst/>
          </a:prstGeom>
        </p:spPr>
        <p:txBody>
          <a:bodyPr anchorCtr="0" anchor="t" bIns="91425" lIns="91425" rIns="91425" tIns="91425">
            <a:noAutofit/>
          </a:bodyPr>
          <a:lstStyle/>
          <a:p>
            <a:pPr indent="-228600" lvl="0" marL="457200" rtl="0">
              <a:spcBef>
                <a:spcPts val="0"/>
              </a:spcBef>
            </a:pPr>
            <a:r>
              <a:rPr lang="en"/>
              <a:t>Conventional Inputs:</a:t>
            </a:r>
          </a:p>
          <a:p>
            <a:pPr indent="-228600" lvl="1" marL="914400" rtl="0">
              <a:spcBef>
                <a:spcPts val="0"/>
              </a:spcBef>
            </a:pPr>
            <a:r>
              <a:rPr lang="en"/>
              <a:t>Keyboards</a:t>
            </a:r>
          </a:p>
          <a:p>
            <a:pPr indent="-228600" lvl="1" marL="914400" rtl="0">
              <a:spcBef>
                <a:spcPts val="0"/>
              </a:spcBef>
            </a:pPr>
            <a:r>
              <a:rPr lang="en"/>
              <a:t>Mouse</a:t>
            </a:r>
          </a:p>
          <a:p>
            <a:pPr indent="-228600" lvl="0" marL="457200" rtl="0">
              <a:spcBef>
                <a:spcPts val="0"/>
              </a:spcBef>
            </a:pPr>
            <a:r>
              <a:rPr lang="en"/>
              <a:t>Touch-free Colors/Contrasts</a:t>
            </a:r>
          </a:p>
          <a:p>
            <a:pPr indent="-228600" lvl="0" marL="457200" rtl="0">
              <a:spcBef>
                <a:spcPts val="0"/>
              </a:spcBef>
            </a:pPr>
            <a:r>
              <a:rPr lang="en"/>
              <a:t>Switches</a:t>
            </a:r>
          </a:p>
          <a:p>
            <a:pPr indent="-228600" lvl="0" marL="457200" rtl="0">
              <a:spcBef>
                <a:spcPts val="0"/>
              </a:spcBef>
            </a:pPr>
            <a:r>
              <a:rPr lang="en"/>
              <a:t>Breath and</a:t>
            </a:r>
            <a:r>
              <a:rPr b="1" lang="en"/>
              <a:t> Mouth Inputs</a:t>
            </a:r>
          </a:p>
          <a:p>
            <a:pPr indent="-228600" lvl="0" marL="457200" rtl="0">
              <a:spcBef>
                <a:spcPts val="0"/>
              </a:spcBef>
            </a:pPr>
            <a:r>
              <a:rPr lang="en"/>
              <a:t>Eyegaze Technology</a:t>
            </a:r>
          </a:p>
          <a:p>
            <a:pPr indent="-228600" lvl="0" marL="457200" rtl="0">
              <a:spcBef>
                <a:spcPts val="0"/>
              </a:spcBef>
            </a:pPr>
            <a:r>
              <a:rPr lang="en"/>
              <a:t>Text to Speech / Voice Recognition</a:t>
            </a:r>
          </a:p>
          <a:p>
            <a:pPr indent="-228600" lvl="0" marL="457200" rtl="0">
              <a:spcBef>
                <a:spcPts val="0"/>
              </a:spcBef>
            </a:pPr>
            <a:r>
              <a:rPr lang="en"/>
              <a:t>Touch Screens</a:t>
            </a:r>
          </a:p>
          <a:p>
            <a:pPr lvl="0">
              <a:spcBef>
                <a:spcPts val="0"/>
              </a:spcBef>
              <a:buNone/>
            </a:pPr>
            <a:r>
              <a:t/>
            </a:r>
            <a:endParaRPr/>
          </a:p>
          <a:p>
            <a:pPr lvl="0">
              <a:spcBef>
                <a:spcPts val="0"/>
              </a:spcBef>
              <a:buClr>
                <a:srgbClr val="000000"/>
              </a:buClr>
              <a:buSzPct val="61111"/>
              <a:buFont typeface="Arial"/>
              <a:buNone/>
            </a:pPr>
            <a:r>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62" name="Shape 162"/>
        <p:cNvGrpSpPr/>
        <p:nvPr/>
      </p:nvGrpSpPr>
      <p:grpSpPr>
        <a:xfrm>
          <a:off x="0" y="0"/>
          <a:ext cx="0" cy="0"/>
          <a:chOff x="0" y="0"/>
          <a:chExt cx="0" cy="0"/>
        </a:xfrm>
      </p:grpSpPr>
      <p:pic>
        <p:nvPicPr>
          <p:cNvPr id="163" name="Shape 163"/>
          <p:cNvPicPr preferRelativeResize="0"/>
          <p:nvPr/>
        </p:nvPicPr>
        <p:blipFill rotWithShape="1">
          <a:blip r:embed="rId4">
            <a:alphaModFix/>
          </a:blip>
          <a:srcRect b="27864" l="0" r="66384" t="23454"/>
          <a:stretch/>
        </p:blipFill>
        <p:spPr>
          <a:xfrm>
            <a:off x="340411" y="148869"/>
            <a:ext cx="4275974" cy="3354275"/>
          </a:xfrm>
          <a:prstGeom prst="rect">
            <a:avLst/>
          </a:prstGeom>
          <a:noFill/>
          <a:ln>
            <a:noFill/>
          </a:ln>
        </p:spPr>
      </p:pic>
      <p:pic>
        <p:nvPicPr>
          <p:cNvPr id="164" name="Shape 164"/>
          <p:cNvPicPr preferRelativeResize="0"/>
          <p:nvPr/>
        </p:nvPicPr>
        <p:blipFill rotWithShape="1">
          <a:blip r:embed="rId5">
            <a:alphaModFix/>
          </a:blip>
          <a:srcRect b="25703" l="4233" r="67006" t="27545"/>
          <a:stretch/>
        </p:blipFill>
        <p:spPr>
          <a:xfrm>
            <a:off x="5061550" y="35175"/>
            <a:ext cx="3989126" cy="3512524"/>
          </a:xfrm>
          <a:prstGeom prst="rect">
            <a:avLst/>
          </a:prstGeom>
          <a:noFill/>
          <a:ln>
            <a:noFill/>
          </a:ln>
        </p:spPr>
      </p:pic>
      <p:pic>
        <p:nvPicPr>
          <p:cNvPr id="165" name="Shape 165"/>
          <p:cNvPicPr preferRelativeResize="0"/>
          <p:nvPr/>
        </p:nvPicPr>
        <p:blipFill rotWithShape="1">
          <a:blip r:embed="rId6">
            <a:alphaModFix/>
          </a:blip>
          <a:srcRect b="47596" l="35709" r="21935" t="23855"/>
          <a:stretch/>
        </p:blipFill>
        <p:spPr>
          <a:xfrm>
            <a:off x="3476952" y="3084875"/>
            <a:ext cx="5638814" cy="2058625"/>
          </a:xfrm>
          <a:prstGeom prst="rect">
            <a:avLst/>
          </a:prstGeom>
          <a:noFill/>
          <a:ln>
            <a:noFill/>
          </a:ln>
        </p:spPr>
      </p:pic>
      <p:sp>
        <p:nvSpPr>
          <p:cNvPr id="166" name="Shape 166"/>
          <p:cNvSpPr txBox="1"/>
          <p:nvPr>
            <p:ph type="title"/>
          </p:nvPr>
        </p:nvSpPr>
        <p:spPr>
          <a:xfrm>
            <a:off x="2215450" y="0"/>
            <a:ext cx="6305100" cy="572700"/>
          </a:xfrm>
          <a:prstGeom prst="rect">
            <a:avLst/>
          </a:prstGeom>
        </p:spPr>
        <p:txBody>
          <a:bodyPr anchorCtr="0" anchor="t" bIns="91425" lIns="91425" rIns="91425" tIns="91425">
            <a:noAutofit/>
          </a:bodyPr>
          <a:lstStyle/>
          <a:p>
            <a:pPr lvl="0">
              <a:spcBef>
                <a:spcPts val="0"/>
              </a:spcBef>
              <a:buNone/>
            </a:pPr>
            <a:r>
              <a:rPr lang="en"/>
              <a:t>Mouth Input</a:t>
            </a: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70" name="Shape 170"/>
        <p:cNvGrpSpPr/>
        <p:nvPr/>
      </p:nvGrpSpPr>
      <p:grpSpPr>
        <a:xfrm>
          <a:off x="0" y="0"/>
          <a:ext cx="0" cy="0"/>
          <a:chOff x="0" y="0"/>
          <a:chExt cx="0" cy="0"/>
        </a:xfrm>
      </p:grpSpPr>
      <p:sp>
        <p:nvSpPr>
          <p:cNvPr id="171" name="Shape 171"/>
          <p:cNvSpPr txBox="1"/>
          <p:nvPr>
            <p:ph type="title"/>
          </p:nvPr>
        </p:nvSpPr>
        <p:spPr>
          <a:xfrm>
            <a:off x="311700" y="445025"/>
            <a:ext cx="8520600" cy="572700"/>
          </a:xfrm>
          <a:prstGeom prst="rect">
            <a:avLst/>
          </a:prstGeom>
        </p:spPr>
        <p:txBody>
          <a:bodyPr anchorCtr="0" anchor="t" bIns="91425" lIns="91425" rIns="91425" tIns="91425">
            <a:noAutofit/>
          </a:bodyPr>
          <a:lstStyle/>
          <a:p>
            <a:pPr lvl="0">
              <a:spcBef>
                <a:spcPts val="0"/>
              </a:spcBef>
              <a:buNone/>
            </a:pPr>
            <a:r>
              <a:rPr lang="en"/>
              <a:t>Low Tech</a:t>
            </a:r>
          </a:p>
        </p:txBody>
      </p:sp>
      <p:sp>
        <p:nvSpPr>
          <p:cNvPr id="172" name="Shape 172"/>
          <p:cNvSpPr txBox="1"/>
          <p:nvPr>
            <p:ph idx="1" type="body"/>
          </p:nvPr>
        </p:nvSpPr>
        <p:spPr>
          <a:xfrm>
            <a:off x="311700" y="1152475"/>
            <a:ext cx="8520600" cy="3416400"/>
          </a:xfrm>
          <a:prstGeom prst="rect">
            <a:avLst/>
          </a:prstGeom>
        </p:spPr>
        <p:txBody>
          <a:bodyPr anchorCtr="0" anchor="t" bIns="91425" lIns="91425" rIns="91425" tIns="91425">
            <a:noAutofit/>
          </a:bodyPr>
          <a:lstStyle/>
          <a:p>
            <a:pPr lvl="0">
              <a:spcBef>
                <a:spcPts val="0"/>
              </a:spcBef>
              <a:buNone/>
            </a:pPr>
            <a:r>
              <a:rPr lang="en"/>
              <a:t>Workspace modifications</a:t>
            </a:r>
          </a:p>
          <a:p>
            <a:pPr indent="-228600" lvl="0" marL="457200" rtl="0">
              <a:spcBef>
                <a:spcPts val="0"/>
              </a:spcBef>
            </a:pPr>
            <a:r>
              <a:rPr lang="en"/>
              <a:t>Accessibility</a:t>
            </a:r>
            <a:r>
              <a:rPr lang="en"/>
              <a:t> adaptations</a:t>
            </a:r>
          </a:p>
          <a:p>
            <a:pPr indent="-228600" lvl="0" marL="457200" rtl="0">
              <a:spcBef>
                <a:spcPts val="0"/>
              </a:spcBef>
            </a:pPr>
            <a:r>
              <a:rPr lang="en"/>
              <a:t>Adjustable tables</a:t>
            </a:r>
          </a:p>
          <a:p>
            <a:pPr lvl="0">
              <a:spcBef>
                <a:spcPts val="0"/>
              </a:spcBef>
              <a:buNone/>
            </a:pPr>
            <a:r>
              <a:t/>
            </a:r>
            <a:endParaRPr/>
          </a:p>
          <a:p>
            <a:pPr lvl="0">
              <a:spcBef>
                <a:spcPts val="0"/>
              </a:spcBef>
              <a:buNone/>
            </a:pPr>
            <a:r>
              <a:rPr lang="en"/>
              <a:t>Custom designed or modified products</a:t>
            </a:r>
          </a:p>
          <a:p>
            <a:pPr lvl="0" rtl="0">
              <a:spcBef>
                <a:spcPts val="0"/>
              </a:spcBef>
              <a:buNone/>
            </a:pPr>
            <a:r>
              <a:t/>
            </a:r>
            <a:endParaRPr/>
          </a:p>
          <a:p>
            <a:pPr lvl="0">
              <a:spcBef>
                <a:spcPts val="0"/>
              </a:spcBef>
              <a:buNone/>
            </a:pPr>
            <a:r>
              <a:rPr lang="en"/>
              <a:t>Tasks instructions and adaptations</a:t>
            </a:r>
          </a:p>
        </p:txBody>
      </p:sp>
      <p:pic>
        <p:nvPicPr>
          <p:cNvPr id="173" name="Shape 173"/>
          <p:cNvPicPr preferRelativeResize="0"/>
          <p:nvPr/>
        </p:nvPicPr>
        <p:blipFill>
          <a:blip r:embed="rId3">
            <a:alphaModFix/>
          </a:blip>
          <a:stretch>
            <a:fillRect/>
          </a:stretch>
        </p:blipFill>
        <p:spPr>
          <a:xfrm>
            <a:off x="6224500" y="1017725"/>
            <a:ext cx="2094750" cy="23804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77" name="Shape 177"/>
        <p:cNvGrpSpPr/>
        <p:nvPr/>
      </p:nvGrpSpPr>
      <p:grpSpPr>
        <a:xfrm>
          <a:off x="0" y="0"/>
          <a:ext cx="0" cy="0"/>
          <a:chOff x="0" y="0"/>
          <a:chExt cx="0" cy="0"/>
        </a:xfrm>
      </p:grpSpPr>
      <p:sp>
        <p:nvSpPr>
          <p:cNvPr id="178" name="Shape 178"/>
          <p:cNvSpPr txBox="1"/>
          <p:nvPr>
            <p:ph type="title"/>
          </p:nvPr>
        </p:nvSpPr>
        <p:spPr>
          <a:xfrm>
            <a:off x="311700" y="445025"/>
            <a:ext cx="8520600" cy="572700"/>
          </a:xfrm>
          <a:prstGeom prst="rect">
            <a:avLst/>
          </a:prstGeom>
        </p:spPr>
        <p:txBody>
          <a:bodyPr anchorCtr="0" anchor="t" bIns="91425" lIns="91425" rIns="91425" tIns="91425">
            <a:noAutofit/>
          </a:bodyPr>
          <a:lstStyle/>
          <a:p>
            <a:pPr lvl="0">
              <a:spcBef>
                <a:spcPts val="0"/>
              </a:spcBef>
              <a:buNone/>
            </a:pPr>
            <a:r>
              <a:rPr lang="en"/>
              <a:t>Specific instructions</a:t>
            </a:r>
          </a:p>
        </p:txBody>
      </p:sp>
      <p:pic>
        <p:nvPicPr>
          <p:cNvPr id="179" name="Shape 179"/>
          <p:cNvPicPr preferRelativeResize="0"/>
          <p:nvPr/>
        </p:nvPicPr>
        <p:blipFill>
          <a:blip r:embed="rId3">
            <a:alphaModFix/>
          </a:blip>
          <a:stretch>
            <a:fillRect/>
          </a:stretch>
        </p:blipFill>
        <p:spPr>
          <a:xfrm>
            <a:off x="5050183" y="1017725"/>
            <a:ext cx="2731343" cy="3820975"/>
          </a:xfrm>
          <a:prstGeom prst="rect">
            <a:avLst/>
          </a:prstGeom>
          <a:noFill/>
          <a:ln>
            <a:noFill/>
          </a:ln>
        </p:spPr>
      </p:pic>
      <p:pic>
        <p:nvPicPr>
          <p:cNvPr id="180" name="Shape 180"/>
          <p:cNvPicPr preferRelativeResize="0"/>
          <p:nvPr/>
        </p:nvPicPr>
        <p:blipFill>
          <a:blip r:embed="rId4">
            <a:alphaModFix/>
          </a:blip>
          <a:stretch>
            <a:fillRect/>
          </a:stretch>
        </p:blipFill>
        <p:spPr>
          <a:xfrm>
            <a:off x="1658850" y="1116325"/>
            <a:ext cx="2130654" cy="3820973"/>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84" name="Shape 184"/>
        <p:cNvGrpSpPr/>
        <p:nvPr/>
      </p:nvGrpSpPr>
      <p:grpSpPr>
        <a:xfrm>
          <a:off x="0" y="0"/>
          <a:ext cx="0" cy="0"/>
          <a:chOff x="0" y="0"/>
          <a:chExt cx="0" cy="0"/>
        </a:xfrm>
      </p:grpSpPr>
      <p:sp>
        <p:nvSpPr>
          <p:cNvPr id="185" name="Shape 185"/>
          <p:cNvSpPr txBox="1"/>
          <p:nvPr>
            <p:ph type="title"/>
          </p:nvPr>
        </p:nvSpPr>
        <p:spPr>
          <a:xfrm>
            <a:off x="311700" y="445025"/>
            <a:ext cx="8520600" cy="572700"/>
          </a:xfrm>
          <a:prstGeom prst="rect">
            <a:avLst/>
          </a:prstGeom>
        </p:spPr>
        <p:txBody>
          <a:bodyPr anchorCtr="0" anchor="t" bIns="91425" lIns="91425" rIns="91425" tIns="91425">
            <a:noAutofit/>
          </a:bodyPr>
          <a:lstStyle/>
          <a:p>
            <a:pPr lvl="0" rtl="0">
              <a:spcBef>
                <a:spcPts val="0"/>
              </a:spcBef>
              <a:buNone/>
            </a:pPr>
            <a:r>
              <a:rPr lang="en"/>
              <a:t>Low Tech - Low cost</a:t>
            </a:r>
          </a:p>
        </p:txBody>
      </p:sp>
      <p:sp>
        <p:nvSpPr>
          <p:cNvPr id="186" name="Shape 186"/>
          <p:cNvSpPr txBox="1"/>
          <p:nvPr>
            <p:ph idx="1" type="body"/>
          </p:nvPr>
        </p:nvSpPr>
        <p:spPr>
          <a:xfrm>
            <a:off x="311700" y="1104675"/>
            <a:ext cx="8520600" cy="3416400"/>
          </a:xfrm>
          <a:prstGeom prst="rect">
            <a:avLst/>
          </a:prstGeom>
        </p:spPr>
        <p:txBody>
          <a:bodyPr anchorCtr="0" anchor="t" bIns="91425" lIns="91425" rIns="91425" tIns="91425">
            <a:noAutofit/>
          </a:bodyPr>
          <a:lstStyle/>
          <a:p>
            <a:pPr indent="-228600" lvl="0" marL="457200" rtl="0">
              <a:spcBef>
                <a:spcPts val="0"/>
              </a:spcBef>
            </a:pPr>
            <a:r>
              <a:rPr lang="en"/>
              <a:t>Writing, gripping, typing aids</a:t>
            </a:r>
          </a:p>
          <a:p>
            <a:pPr indent="-228600" lvl="0" marL="457200" rtl="0">
              <a:spcBef>
                <a:spcPts val="0"/>
              </a:spcBef>
            </a:pPr>
            <a:r>
              <a:rPr lang="en"/>
              <a:t>Checklist</a:t>
            </a:r>
          </a:p>
          <a:p>
            <a:pPr indent="-228600" lvl="0" marL="457200" rtl="0">
              <a:spcBef>
                <a:spcPts val="0"/>
              </a:spcBef>
            </a:pPr>
            <a:r>
              <a:rPr lang="en"/>
              <a:t>Timers and watches</a:t>
            </a:r>
          </a:p>
          <a:p>
            <a:pPr indent="-228600" lvl="0" marL="457200" rtl="0">
              <a:spcBef>
                <a:spcPts val="0"/>
              </a:spcBef>
            </a:pPr>
            <a:r>
              <a:rPr lang="en"/>
              <a:t>Line guide</a:t>
            </a:r>
          </a:p>
          <a:p>
            <a:pPr indent="-228600" lvl="0" marL="457200" rtl="0">
              <a:spcBef>
                <a:spcPts val="0"/>
              </a:spcBef>
            </a:pPr>
            <a:r>
              <a:rPr lang="en"/>
              <a:t>Calendar</a:t>
            </a:r>
          </a:p>
          <a:p>
            <a:pPr indent="-228600" lvl="0" marL="457200" rtl="0">
              <a:spcBef>
                <a:spcPts val="0"/>
              </a:spcBef>
            </a:pPr>
            <a:r>
              <a:rPr lang="en"/>
              <a:t>Locator dots</a:t>
            </a:r>
          </a:p>
          <a:p>
            <a:pPr indent="-228600" lvl="0" marL="457200" rtl="0">
              <a:spcBef>
                <a:spcPts val="0"/>
              </a:spcBef>
            </a:pPr>
            <a:r>
              <a:rPr lang="en"/>
              <a:t>Color-coded items</a:t>
            </a:r>
          </a:p>
          <a:p>
            <a:pPr indent="-228600" lvl="0" marL="457200" rtl="0">
              <a:spcBef>
                <a:spcPts val="0"/>
              </a:spcBef>
            </a:pPr>
            <a:r>
              <a:rPr lang="en"/>
              <a:t>Picture boards for communication</a:t>
            </a:r>
          </a:p>
        </p:txBody>
      </p:sp>
      <p:pic>
        <p:nvPicPr>
          <p:cNvPr id="187" name="Shape 187"/>
          <p:cNvPicPr preferRelativeResize="0"/>
          <p:nvPr/>
        </p:nvPicPr>
        <p:blipFill>
          <a:blip r:embed="rId3">
            <a:alphaModFix/>
          </a:blip>
          <a:stretch>
            <a:fillRect/>
          </a:stretch>
        </p:blipFill>
        <p:spPr>
          <a:xfrm>
            <a:off x="4565075" y="225425"/>
            <a:ext cx="2258775" cy="2258775"/>
          </a:xfrm>
          <a:prstGeom prst="rect">
            <a:avLst/>
          </a:prstGeom>
          <a:noFill/>
          <a:ln>
            <a:noFill/>
          </a:ln>
        </p:spPr>
      </p:pic>
      <p:cxnSp>
        <p:nvCxnSpPr>
          <p:cNvPr id="188" name="Shape 188"/>
          <p:cNvCxnSpPr/>
          <p:nvPr/>
        </p:nvCxnSpPr>
        <p:spPr>
          <a:xfrm flipH="1" rot="10800000">
            <a:off x="2192675" y="924487"/>
            <a:ext cx="2372400" cy="297000"/>
          </a:xfrm>
          <a:prstGeom prst="straightConnector1">
            <a:avLst/>
          </a:prstGeom>
          <a:noFill/>
          <a:ln cap="flat" cmpd="sng" w="9525">
            <a:solidFill>
              <a:schemeClr val="dk2"/>
            </a:solidFill>
            <a:prstDash val="solid"/>
            <a:round/>
            <a:headEnd len="lg" w="lg" type="none"/>
            <a:tailEnd len="lg" w="lg" type="none"/>
          </a:ln>
        </p:spPr>
      </p:cxnSp>
      <p:pic>
        <p:nvPicPr>
          <p:cNvPr id="189" name="Shape 189"/>
          <p:cNvPicPr preferRelativeResize="0"/>
          <p:nvPr/>
        </p:nvPicPr>
        <p:blipFill rotWithShape="1">
          <a:blip r:embed="rId4">
            <a:alphaModFix/>
          </a:blip>
          <a:srcRect b="23504" l="34137" r="35010" t="21514"/>
          <a:stretch/>
        </p:blipFill>
        <p:spPr>
          <a:xfrm>
            <a:off x="5368899" y="2349750"/>
            <a:ext cx="2118974" cy="2124100"/>
          </a:xfrm>
          <a:prstGeom prst="rect">
            <a:avLst/>
          </a:prstGeom>
          <a:noFill/>
          <a:ln>
            <a:noFill/>
          </a:ln>
        </p:spPr>
      </p:pic>
      <p:cxnSp>
        <p:nvCxnSpPr>
          <p:cNvPr id="190" name="Shape 190"/>
          <p:cNvCxnSpPr/>
          <p:nvPr/>
        </p:nvCxnSpPr>
        <p:spPr>
          <a:xfrm>
            <a:off x="2144825" y="2950850"/>
            <a:ext cx="3224100" cy="143400"/>
          </a:xfrm>
          <a:prstGeom prst="straightConnector1">
            <a:avLst/>
          </a:prstGeom>
          <a:noFill/>
          <a:ln cap="flat" cmpd="sng" w="9525">
            <a:solidFill>
              <a:schemeClr val="dk2"/>
            </a:solidFill>
            <a:prstDash val="solid"/>
            <a:round/>
            <a:headEnd len="lg" w="lg" type="none"/>
            <a:tailEnd len="lg" w="lg" type="none"/>
          </a:ln>
        </p:spPr>
      </p:cxn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94" name="Shape 194"/>
        <p:cNvGrpSpPr/>
        <p:nvPr/>
      </p:nvGrpSpPr>
      <p:grpSpPr>
        <a:xfrm>
          <a:off x="0" y="0"/>
          <a:ext cx="0" cy="0"/>
          <a:chOff x="0" y="0"/>
          <a:chExt cx="0" cy="0"/>
        </a:xfrm>
      </p:grpSpPr>
      <p:sp>
        <p:nvSpPr>
          <p:cNvPr id="195" name="Shape 195"/>
          <p:cNvSpPr txBox="1"/>
          <p:nvPr>
            <p:ph type="title"/>
          </p:nvPr>
        </p:nvSpPr>
        <p:spPr>
          <a:xfrm>
            <a:off x="311700" y="445025"/>
            <a:ext cx="8520600" cy="572700"/>
          </a:xfrm>
          <a:prstGeom prst="rect">
            <a:avLst/>
          </a:prstGeom>
        </p:spPr>
        <p:txBody>
          <a:bodyPr anchorCtr="0" anchor="t" bIns="91425" lIns="91425" rIns="91425" tIns="91425">
            <a:noAutofit/>
          </a:bodyPr>
          <a:lstStyle/>
          <a:p>
            <a:pPr lvl="0">
              <a:spcBef>
                <a:spcPts val="0"/>
              </a:spcBef>
              <a:buNone/>
            </a:pPr>
            <a:r>
              <a:rPr lang="en"/>
              <a:t>Arthritis - Spin wheel</a:t>
            </a:r>
          </a:p>
        </p:txBody>
      </p:sp>
      <p:pic>
        <p:nvPicPr>
          <p:cNvPr id="196" name="Shape 196"/>
          <p:cNvPicPr preferRelativeResize="0"/>
          <p:nvPr/>
        </p:nvPicPr>
        <p:blipFill>
          <a:blip r:embed="rId3">
            <a:alphaModFix/>
          </a:blip>
          <a:stretch>
            <a:fillRect/>
          </a:stretch>
        </p:blipFill>
        <p:spPr>
          <a:xfrm>
            <a:off x="387900" y="1549074"/>
            <a:ext cx="4095949" cy="3071974"/>
          </a:xfrm>
          <a:prstGeom prst="rect">
            <a:avLst/>
          </a:prstGeom>
          <a:noFill/>
          <a:ln>
            <a:noFill/>
          </a:ln>
        </p:spPr>
      </p:pic>
      <p:pic>
        <p:nvPicPr>
          <p:cNvPr id="197" name="Shape 197"/>
          <p:cNvPicPr preferRelativeResize="0"/>
          <p:nvPr/>
        </p:nvPicPr>
        <p:blipFill>
          <a:blip r:embed="rId4">
            <a:alphaModFix/>
          </a:blip>
          <a:stretch>
            <a:fillRect/>
          </a:stretch>
        </p:blipFill>
        <p:spPr>
          <a:xfrm>
            <a:off x="4635648" y="1549075"/>
            <a:ext cx="4095948" cy="3071961"/>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01" name="Shape 201"/>
        <p:cNvGrpSpPr/>
        <p:nvPr/>
      </p:nvGrpSpPr>
      <p:grpSpPr>
        <a:xfrm>
          <a:off x="0" y="0"/>
          <a:ext cx="0" cy="0"/>
          <a:chOff x="0" y="0"/>
          <a:chExt cx="0" cy="0"/>
        </a:xfrm>
      </p:grpSpPr>
      <p:sp>
        <p:nvSpPr>
          <p:cNvPr id="202" name="Shape 202"/>
          <p:cNvSpPr txBox="1"/>
          <p:nvPr>
            <p:ph type="title"/>
          </p:nvPr>
        </p:nvSpPr>
        <p:spPr>
          <a:xfrm>
            <a:off x="311700" y="445025"/>
            <a:ext cx="8520600" cy="572700"/>
          </a:xfrm>
          <a:prstGeom prst="rect">
            <a:avLst/>
          </a:prstGeom>
        </p:spPr>
        <p:txBody>
          <a:bodyPr anchorCtr="0" anchor="t" bIns="91425" lIns="91425" rIns="91425" tIns="91425">
            <a:noAutofit/>
          </a:bodyPr>
          <a:lstStyle/>
          <a:p>
            <a:pPr lvl="0">
              <a:spcBef>
                <a:spcPts val="0"/>
              </a:spcBef>
              <a:buNone/>
            </a:pPr>
            <a:r>
              <a:rPr lang="en"/>
              <a:t>Disabilities and Work, Examples of Tasks</a:t>
            </a:r>
          </a:p>
        </p:txBody>
      </p:sp>
      <p:sp>
        <p:nvSpPr>
          <p:cNvPr id="203" name="Shape 203"/>
          <p:cNvSpPr txBox="1"/>
          <p:nvPr>
            <p:ph idx="1" type="body"/>
          </p:nvPr>
        </p:nvSpPr>
        <p:spPr>
          <a:xfrm>
            <a:off x="250200" y="1145650"/>
            <a:ext cx="8520600" cy="3416400"/>
          </a:xfrm>
          <a:prstGeom prst="rect">
            <a:avLst/>
          </a:prstGeom>
        </p:spPr>
        <p:txBody>
          <a:bodyPr anchorCtr="0" anchor="t" bIns="91425" lIns="91425" rIns="91425" tIns="91425">
            <a:noAutofit/>
          </a:bodyPr>
          <a:lstStyle/>
          <a:p>
            <a:pPr indent="-228600" lvl="0" marL="457200" rtl="0">
              <a:spcBef>
                <a:spcPts val="0"/>
              </a:spcBef>
              <a:buAutoNum type="arabicPeriod"/>
            </a:pPr>
            <a:r>
              <a:rPr lang="en"/>
              <a:t>Chef</a:t>
            </a:r>
          </a:p>
          <a:p>
            <a:pPr indent="-228600" lvl="0" marL="457200" rtl="0">
              <a:spcBef>
                <a:spcPts val="0"/>
              </a:spcBef>
              <a:buAutoNum type="arabicPeriod"/>
            </a:pPr>
            <a:r>
              <a:rPr lang="en"/>
              <a:t>Farmer </a:t>
            </a:r>
          </a:p>
          <a:p>
            <a:pPr indent="-228600" lvl="0" marL="457200" rtl="0">
              <a:spcBef>
                <a:spcPts val="0"/>
              </a:spcBef>
              <a:buAutoNum type="arabicPeriod"/>
            </a:pPr>
            <a:r>
              <a:rPr lang="en"/>
              <a:t>Hunter</a:t>
            </a:r>
          </a:p>
          <a:p>
            <a:pPr indent="-228600" lvl="0" marL="457200">
              <a:spcBef>
                <a:spcPts val="0"/>
              </a:spcBef>
              <a:buAutoNum type="arabicPeriod"/>
            </a:pPr>
            <a:r>
              <a:rPr lang="en"/>
              <a:t>Sports</a:t>
            </a: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07" name="Shape 207"/>
        <p:cNvGrpSpPr/>
        <p:nvPr/>
      </p:nvGrpSpPr>
      <p:grpSpPr>
        <a:xfrm>
          <a:off x="0" y="0"/>
          <a:ext cx="0" cy="0"/>
          <a:chOff x="0" y="0"/>
          <a:chExt cx="0" cy="0"/>
        </a:xfrm>
      </p:grpSpPr>
      <p:sp>
        <p:nvSpPr>
          <p:cNvPr id="208" name="Shape 208"/>
          <p:cNvSpPr txBox="1"/>
          <p:nvPr>
            <p:ph type="title"/>
          </p:nvPr>
        </p:nvSpPr>
        <p:spPr>
          <a:xfrm>
            <a:off x="311700" y="445025"/>
            <a:ext cx="8520600" cy="572700"/>
          </a:xfrm>
          <a:prstGeom prst="rect">
            <a:avLst/>
          </a:prstGeom>
        </p:spPr>
        <p:txBody>
          <a:bodyPr anchorCtr="0" anchor="t" bIns="91425" lIns="91425" rIns="91425" tIns="91425">
            <a:noAutofit/>
          </a:bodyPr>
          <a:lstStyle/>
          <a:p>
            <a:pPr lvl="0">
              <a:spcBef>
                <a:spcPts val="0"/>
              </a:spcBef>
              <a:buNone/>
            </a:pPr>
            <a:r>
              <a:rPr lang="en"/>
              <a:t>Chef</a:t>
            </a:r>
          </a:p>
        </p:txBody>
      </p:sp>
      <p:pic>
        <p:nvPicPr>
          <p:cNvPr id="209" name="Shape 209"/>
          <p:cNvPicPr preferRelativeResize="0"/>
          <p:nvPr/>
        </p:nvPicPr>
        <p:blipFill>
          <a:blip r:embed="rId3">
            <a:alphaModFix/>
          </a:blip>
          <a:stretch>
            <a:fillRect/>
          </a:stretch>
        </p:blipFill>
        <p:spPr>
          <a:xfrm>
            <a:off x="4559043" y="955675"/>
            <a:ext cx="3028950" cy="3810000"/>
          </a:xfrm>
          <a:prstGeom prst="rect">
            <a:avLst/>
          </a:prstGeom>
          <a:noFill/>
          <a:ln>
            <a:noFill/>
          </a:ln>
        </p:spPr>
      </p:pic>
      <p:sp>
        <p:nvSpPr>
          <p:cNvPr id="210" name="Shape 210"/>
          <p:cNvSpPr txBox="1"/>
          <p:nvPr/>
        </p:nvSpPr>
        <p:spPr>
          <a:xfrm>
            <a:off x="311700" y="4508650"/>
            <a:ext cx="6197999" cy="723000"/>
          </a:xfrm>
          <a:prstGeom prst="rect">
            <a:avLst/>
          </a:prstGeom>
          <a:noFill/>
          <a:ln>
            <a:noFill/>
          </a:ln>
        </p:spPr>
        <p:txBody>
          <a:bodyPr anchorCtr="0" anchor="t" bIns="91425" lIns="91425" rIns="91425" tIns="91425">
            <a:noAutofit/>
          </a:bodyPr>
          <a:lstStyle/>
          <a:p>
            <a:pPr lvl="0">
              <a:spcBef>
                <a:spcPts val="0"/>
              </a:spcBef>
              <a:buNone/>
            </a:pPr>
            <a:r>
              <a:rPr lang="en" u="sng">
                <a:solidFill>
                  <a:schemeClr val="hlink"/>
                </a:solidFill>
                <a:hlinkClick r:id="rId4"/>
              </a:rPr>
              <a:t>https://easystand.com/</a:t>
            </a: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14" name="Shape 214"/>
        <p:cNvGrpSpPr/>
        <p:nvPr/>
      </p:nvGrpSpPr>
      <p:grpSpPr>
        <a:xfrm>
          <a:off x="0" y="0"/>
          <a:ext cx="0" cy="0"/>
          <a:chOff x="0" y="0"/>
          <a:chExt cx="0" cy="0"/>
        </a:xfrm>
      </p:grpSpPr>
      <p:sp>
        <p:nvSpPr>
          <p:cNvPr id="215" name="Shape 215"/>
          <p:cNvSpPr txBox="1"/>
          <p:nvPr>
            <p:ph type="title"/>
          </p:nvPr>
        </p:nvSpPr>
        <p:spPr>
          <a:xfrm>
            <a:off x="340925" y="445025"/>
            <a:ext cx="8520600" cy="572700"/>
          </a:xfrm>
          <a:prstGeom prst="rect">
            <a:avLst/>
          </a:prstGeom>
        </p:spPr>
        <p:txBody>
          <a:bodyPr anchorCtr="0" anchor="t" bIns="91425" lIns="91425" rIns="91425" tIns="91425">
            <a:noAutofit/>
          </a:bodyPr>
          <a:lstStyle/>
          <a:p>
            <a:pPr lvl="0" rtl="0">
              <a:lnSpc>
                <a:spcPct val="115000"/>
              </a:lnSpc>
              <a:spcBef>
                <a:spcPts val="0"/>
              </a:spcBef>
              <a:spcAft>
                <a:spcPts val="1600"/>
              </a:spcAft>
              <a:buNone/>
            </a:pPr>
            <a:r>
              <a:rPr lang="en" sz="2000">
                <a:solidFill>
                  <a:srgbClr val="000000"/>
                </a:solidFill>
              </a:rPr>
              <a:t>Farmer: Maintaining animal hooves with motor and memory impairment</a:t>
            </a:r>
          </a:p>
        </p:txBody>
      </p:sp>
      <p:sp>
        <p:nvSpPr>
          <p:cNvPr id="216" name="Shape 216"/>
          <p:cNvSpPr txBox="1"/>
          <p:nvPr>
            <p:ph idx="1" type="body"/>
          </p:nvPr>
        </p:nvSpPr>
        <p:spPr>
          <a:xfrm>
            <a:off x="340925" y="1174400"/>
            <a:ext cx="8520600" cy="3416400"/>
          </a:xfrm>
          <a:prstGeom prst="rect">
            <a:avLst/>
          </a:prstGeom>
        </p:spPr>
        <p:txBody>
          <a:bodyPr anchorCtr="0" anchor="t" bIns="91425" lIns="91425" rIns="91425" tIns="91425">
            <a:noAutofit/>
          </a:bodyPr>
          <a:lstStyle/>
          <a:p>
            <a:pPr lvl="0" rtl="0">
              <a:spcBef>
                <a:spcPts val="0"/>
              </a:spcBef>
              <a:buNone/>
            </a:pPr>
            <a:r>
              <a:rPr lang="en"/>
              <a:t>Sheep/Goat Rotator!</a:t>
            </a:r>
          </a:p>
          <a:p>
            <a:pPr lvl="0" rtl="0">
              <a:spcBef>
                <a:spcPts val="0"/>
              </a:spcBef>
              <a:buNone/>
            </a:pPr>
            <a:r>
              <a:t/>
            </a:r>
            <a:endParaRPr/>
          </a:p>
          <a:p>
            <a:pPr lvl="0" rtl="0">
              <a:spcBef>
                <a:spcPts val="0"/>
              </a:spcBef>
              <a:buNone/>
            </a:pPr>
            <a:r>
              <a:rPr lang="en"/>
              <a:t>Sheep Chair</a:t>
            </a:r>
          </a:p>
        </p:txBody>
      </p:sp>
      <p:pic>
        <p:nvPicPr>
          <p:cNvPr id="217" name="Shape 217"/>
          <p:cNvPicPr preferRelativeResize="0"/>
          <p:nvPr/>
        </p:nvPicPr>
        <p:blipFill rotWithShape="1">
          <a:blip r:embed="rId4">
            <a:alphaModFix/>
          </a:blip>
          <a:srcRect b="33032" l="19336" r="51021" t="13273"/>
          <a:stretch/>
        </p:blipFill>
        <p:spPr>
          <a:xfrm>
            <a:off x="4972199" y="1103225"/>
            <a:ext cx="4171799" cy="4093075"/>
          </a:xfrm>
          <a:prstGeom prst="rect">
            <a:avLst/>
          </a:prstGeom>
          <a:noFill/>
          <a:ln>
            <a:noFill/>
          </a:ln>
        </p:spPr>
      </p:pic>
      <p:pic>
        <p:nvPicPr>
          <p:cNvPr id="218" name="Shape 218"/>
          <p:cNvPicPr preferRelativeResize="0"/>
          <p:nvPr/>
        </p:nvPicPr>
        <p:blipFill rotWithShape="1">
          <a:blip r:embed="rId5">
            <a:alphaModFix/>
          </a:blip>
          <a:srcRect b="43221" l="27406" r="59410" t="24180"/>
          <a:stretch/>
        </p:blipFill>
        <p:spPr>
          <a:xfrm>
            <a:off x="2308750" y="2213750"/>
            <a:ext cx="2089372" cy="2798499"/>
          </a:xfrm>
          <a:prstGeom prst="rect">
            <a:avLst/>
          </a:prstGeom>
          <a:noFill/>
          <a:ln>
            <a:noFill/>
          </a:ln>
        </p:spPr>
      </p:pic>
      <p:sp>
        <p:nvSpPr>
          <p:cNvPr id="219" name="Shape 219"/>
          <p:cNvSpPr txBox="1"/>
          <p:nvPr/>
        </p:nvSpPr>
        <p:spPr>
          <a:xfrm>
            <a:off x="767150" y="1557875"/>
            <a:ext cx="4705200" cy="572700"/>
          </a:xfrm>
          <a:prstGeom prst="rect">
            <a:avLst/>
          </a:prstGeom>
          <a:noFill/>
          <a:ln>
            <a:noFill/>
          </a:ln>
        </p:spPr>
        <p:txBody>
          <a:bodyPr anchorCtr="0" anchor="ctr" bIns="91425" lIns="91425" rIns="91425" tIns="91425">
            <a:noAutofit/>
          </a:bodyPr>
          <a:lstStyle/>
          <a:p>
            <a:pPr lvl="0" rtl="0">
              <a:spcBef>
                <a:spcPts val="0"/>
              </a:spcBef>
              <a:buNone/>
            </a:pPr>
            <a:r>
              <a:rPr lang="en"/>
              <a:t>http://disabilityworktools.com/shop-by-enterprise/farming/sheep-goat-tilt-table/</a:t>
            </a:r>
          </a:p>
        </p:txBody>
      </p:sp>
      <p:pic>
        <p:nvPicPr>
          <p:cNvPr id="220" name="Shape 220"/>
          <p:cNvPicPr preferRelativeResize="0"/>
          <p:nvPr/>
        </p:nvPicPr>
        <p:blipFill rotWithShape="1">
          <a:blip r:embed="rId6">
            <a:alphaModFix/>
          </a:blip>
          <a:srcRect b="53075" l="44515" r="48543" t="34533"/>
          <a:stretch/>
        </p:blipFill>
        <p:spPr>
          <a:xfrm flipH="1">
            <a:off x="2995500" y="3552324"/>
            <a:ext cx="489499" cy="473350"/>
          </a:xfrm>
          <a:prstGeom prst="rect">
            <a:avLst/>
          </a:prstGeom>
          <a:noFill/>
          <a:ln>
            <a:noFill/>
          </a:ln>
        </p:spPr>
      </p:pic>
      <p:pic>
        <p:nvPicPr>
          <p:cNvPr descr="volunteer_chalk.png" id="221" name="Shape 221"/>
          <p:cNvPicPr preferRelativeResize="0"/>
          <p:nvPr/>
        </p:nvPicPr>
        <p:blipFill>
          <a:blip r:embed="rId7">
            <a:alphaModFix/>
          </a:blip>
          <a:stretch>
            <a:fillRect/>
          </a:stretch>
        </p:blipFill>
        <p:spPr>
          <a:xfrm>
            <a:off x="102275" y="3894150"/>
            <a:ext cx="1840649" cy="102257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25" name="Shape 225"/>
        <p:cNvGrpSpPr/>
        <p:nvPr/>
      </p:nvGrpSpPr>
      <p:grpSpPr>
        <a:xfrm>
          <a:off x="0" y="0"/>
          <a:ext cx="0" cy="0"/>
          <a:chOff x="0" y="0"/>
          <a:chExt cx="0" cy="0"/>
        </a:xfrm>
      </p:grpSpPr>
      <p:sp>
        <p:nvSpPr>
          <p:cNvPr id="226" name="Shape 226"/>
          <p:cNvSpPr txBox="1"/>
          <p:nvPr>
            <p:ph type="title"/>
          </p:nvPr>
        </p:nvSpPr>
        <p:spPr>
          <a:xfrm>
            <a:off x="195600" y="180900"/>
            <a:ext cx="8520600" cy="572700"/>
          </a:xfrm>
          <a:prstGeom prst="rect">
            <a:avLst/>
          </a:prstGeom>
        </p:spPr>
        <p:txBody>
          <a:bodyPr anchorCtr="0" anchor="t" bIns="91425" lIns="91425" rIns="91425" tIns="91425">
            <a:noAutofit/>
          </a:bodyPr>
          <a:lstStyle/>
          <a:p>
            <a:pPr lvl="0" rtl="0">
              <a:lnSpc>
                <a:spcPct val="115000"/>
              </a:lnSpc>
              <a:spcBef>
                <a:spcPts val="0"/>
              </a:spcBef>
              <a:spcAft>
                <a:spcPts val="1600"/>
              </a:spcAft>
              <a:buNone/>
            </a:pPr>
            <a:r>
              <a:rPr lang="en" sz="2400">
                <a:solidFill>
                  <a:srgbClr val="000000"/>
                </a:solidFill>
              </a:rPr>
              <a:t>Farmer plucking chickens with motor and memory impairment</a:t>
            </a:r>
          </a:p>
          <a:p>
            <a:pPr lvl="0">
              <a:spcBef>
                <a:spcPts val="0"/>
              </a:spcBef>
              <a:buNone/>
            </a:pPr>
            <a:r>
              <a:t/>
            </a:r>
            <a:endParaRPr/>
          </a:p>
        </p:txBody>
      </p:sp>
      <p:pic>
        <p:nvPicPr>
          <p:cNvPr id="227" name="Shape 227"/>
          <p:cNvPicPr preferRelativeResize="0"/>
          <p:nvPr/>
        </p:nvPicPr>
        <p:blipFill rotWithShape="1">
          <a:blip r:embed="rId3">
            <a:alphaModFix/>
          </a:blip>
          <a:srcRect b="35707" l="25016" r="39118" t="33293"/>
          <a:stretch/>
        </p:blipFill>
        <p:spPr>
          <a:xfrm>
            <a:off x="61473" y="753600"/>
            <a:ext cx="4064251" cy="1975849"/>
          </a:xfrm>
          <a:prstGeom prst="rect">
            <a:avLst/>
          </a:prstGeom>
          <a:noFill/>
          <a:ln>
            <a:noFill/>
          </a:ln>
        </p:spPr>
      </p:pic>
      <p:pic>
        <p:nvPicPr>
          <p:cNvPr id="228" name="Shape 228"/>
          <p:cNvPicPr preferRelativeResize="0"/>
          <p:nvPr/>
        </p:nvPicPr>
        <p:blipFill rotWithShape="1">
          <a:blip r:embed="rId4">
            <a:alphaModFix/>
          </a:blip>
          <a:srcRect b="34476" l="24699" r="39989" t="32669"/>
          <a:stretch/>
        </p:blipFill>
        <p:spPr>
          <a:xfrm>
            <a:off x="4387980" y="1288175"/>
            <a:ext cx="4756017" cy="2489175"/>
          </a:xfrm>
          <a:prstGeom prst="rect">
            <a:avLst/>
          </a:prstGeom>
          <a:noFill/>
          <a:ln>
            <a:noFill/>
          </a:ln>
        </p:spPr>
      </p:pic>
      <p:pic>
        <p:nvPicPr>
          <p:cNvPr id="229" name="Shape 229"/>
          <p:cNvPicPr preferRelativeResize="0"/>
          <p:nvPr/>
        </p:nvPicPr>
        <p:blipFill rotWithShape="1">
          <a:blip r:embed="rId5">
            <a:alphaModFix/>
          </a:blip>
          <a:srcRect b="44487" l="26069" r="39940" t="23507"/>
          <a:stretch/>
        </p:blipFill>
        <p:spPr>
          <a:xfrm>
            <a:off x="27324" y="2681649"/>
            <a:ext cx="4699502" cy="248917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33" name="Shape 233"/>
        <p:cNvGrpSpPr/>
        <p:nvPr/>
      </p:nvGrpSpPr>
      <p:grpSpPr>
        <a:xfrm>
          <a:off x="0" y="0"/>
          <a:ext cx="0" cy="0"/>
          <a:chOff x="0" y="0"/>
          <a:chExt cx="0" cy="0"/>
        </a:xfrm>
      </p:grpSpPr>
      <p:sp>
        <p:nvSpPr>
          <p:cNvPr id="234" name="Shape 234"/>
          <p:cNvSpPr txBox="1"/>
          <p:nvPr>
            <p:ph type="title"/>
          </p:nvPr>
        </p:nvSpPr>
        <p:spPr>
          <a:xfrm>
            <a:off x="311700" y="445025"/>
            <a:ext cx="8520600" cy="572700"/>
          </a:xfrm>
          <a:prstGeom prst="rect">
            <a:avLst/>
          </a:prstGeom>
        </p:spPr>
        <p:txBody>
          <a:bodyPr anchorCtr="0" anchor="t" bIns="91425" lIns="91425" rIns="91425" tIns="91425">
            <a:noAutofit/>
          </a:bodyPr>
          <a:lstStyle/>
          <a:p>
            <a:pPr lvl="0">
              <a:spcBef>
                <a:spcPts val="0"/>
              </a:spcBef>
              <a:buNone/>
            </a:pPr>
            <a:r>
              <a:rPr lang="en"/>
              <a:t>Bonus</a:t>
            </a:r>
          </a:p>
        </p:txBody>
      </p:sp>
      <p:sp>
        <p:nvSpPr>
          <p:cNvPr id="235" name="Shape 235"/>
          <p:cNvSpPr txBox="1"/>
          <p:nvPr>
            <p:ph idx="1" type="body"/>
          </p:nvPr>
        </p:nvSpPr>
        <p:spPr>
          <a:xfrm>
            <a:off x="311700" y="1152475"/>
            <a:ext cx="8520600" cy="3416400"/>
          </a:xfrm>
          <a:prstGeom prst="rect">
            <a:avLst/>
          </a:prstGeom>
        </p:spPr>
        <p:txBody>
          <a:bodyPr anchorCtr="0" anchor="t" bIns="91425" lIns="91425" rIns="91425" tIns="91425">
            <a:noAutofit/>
          </a:bodyPr>
          <a:lstStyle/>
          <a:p>
            <a:pPr lvl="0">
              <a:spcBef>
                <a:spcPts val="0"/>
              </a:spcBef>
              <a:buNone/>
            </a:pPr>
            <a:r>
              <a:rPr lang="en"/>
              <a:t>Hunter Powered Wheelchair</a:t>
            </a:r>
          </a:p>
        </p:txBody>
      </p:sp>
      <p:pic>
        <p:nvPicPr>
          <p:cNvPr id="236" name="Shape 236"/>
          <p:cNvPicPr preferRelativeResize="0"/>
          <p:nvPr/>
        </p:nvPicPr>
        <p:blipFill rotWithShape="1">
          <a:blip r:embed="rId4">
            <a:alphaModFix/>
          </a:blip>
          <a:srcRect b="0" l="23571" r="38954" t="7587"/>
          <a:stretch/>
        </p:blipFill>
        <p:spPr>
          <a:xfrm>
            <a:off x="5342856" y="65750"/>
            <a:ext cx="3801144" cy="5077750"/>
          </a:xfrm>
          <a:prstGeom prst="rect">
            <a:avLst/>
          </a:prstGeom>
          <a:noFill/>
          <a:ln>
            <a:noFill/>
          </a:ln>
        </p:spPr>
      </p:pic>
      <p:pic>
        <p:nvPicPr>
          <p:cNvPr id="237" name="Shape 237"/>
          <p:cNvPicPr preferRelativeResize="0"/>
          <p:nvPr/>
        </p:nvPicPr>
        <p:blipFill rotWithShape="1">
          <a:blip r:embed="rId4">
            <a:alphaModFix/>
          </a:blip>
          <a:srcRect b="56277" l="25168" r="57412" t="19677"/>
          <a:stretch/>
        </p:blipFill>
        <p:spPr>
          <a:xfrm>
            <a:off x="350676" y="1600000"/>
            <a:ext cx="4171800" cy="3119251"/>
          </a:xfrm>
          <a:prstGeom prst="rect">
            <a:avLst/>
          </a:prstGeom>
          <a:noFill/>
          <a:ln>
            <a:noFill/>
          </a:ln>
        </p:spPr>
      </p:pic>
      <p:sp>
        <p:nvSpPr>
          <p:cNvPr id="238" name="Shape 238"/>
          <p:cNvSpPr txBox="1"/>
          <p:nvPr/>
        </p:nvSpPr>
        <p:spPr>
          <a:xfrm>
            <a:off x="0" y="4787100"/>
            <a:ext cx="5342700" cy="356400"/>
          </a:xfrm>
          <a:prstGeom prst="rect">
            <a:avLst/>
          </a:prstGeom>
          <a:noFill/>
          <a:ln>
            <a:noFill/>
          </a:ln>
        </p:spPr>
        <p:txBody>
          <a:bodyPr anchorCtr="0" anchor="ctr" bIns="91425" lIns="91425" rIns="91425" tIns="91425">
            <a:noAutofit/>
          </a:bodyPr>
          <a:lstStyle/>
          <a:p>
            <a:pPr lvl="0" rtl="0">
              <a:spcBef>
                <a:spcPts val="0"/>
              </a:spcBef>
              <a:buNone/>
            </a:pPr>
            <a:r>
              <a:rPr lang="en"/>
              <a:t>http://disabilityworktools.com/the-hunter-powered-wheelchair/</a:t>
            </a: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42" name="Shape 242"/>
        <p:cNvGrpSpPr/>
        <p:nvPr/>
      </p:nvGrpSpPr>
      <p:grpSpPr>
        <a:xfrm>
          <a:off x="0" y="0"/>
          <a:ext cx="0" cy="0"/>
          <a:chOff x="0" y="0"/>
          <a:chExt cx="0" cy="0"/>
        </a:xfrm>
      </p:grpSpPr>
      <p:sp>
        <p:nvSpPr>
          <p:cNvPr id="243" name="Shape 243"/>
          <p:cNvSpPr txBox="1"/>
          <p:nvPr>
            <p:ph type="title"/>
          </p:nvPr>
        </p:nvSpPr>
        <p:spPr>
          <a:xfrm>
            <a:off x="311700" y="445025"/>
            <a:ext cx="8520600" cy="572700"/>
          </a:xfrm>
          <a:prstGeom prst="rect">
            <a:avLst/>
          </a:prstGeom>
        </p:spPr>
        <p:txBody>
          <a:bodyPr anchorCtr="0" anchor="t" bIns="91425" lIns="91425" rIns="91425" tIns="91425">
            <a:noAutofit/>
          </a:bodyPr>
          <a:lstStyle/>
          <a:p>
            <a:pPr lvl="0">
              <a:spcBef>
                <a:spcPts val="0"/>
              </a:spcBef>
              <a:buNone/>
            </a:pPr>
            <a:r>
              <a:rPr lang="en"/>
              <a:t>Assistive Tech and Olympics</a:t>
            </a:r>
          </a:p>
        </p:txBody>
      </p:sp>
      <p:sp>
        <p:nvSpPr>
          <p:cNvPr id="244" name="Shape 244"/>
          <p:cNvSpPr txBox="1"/>
          <p:nvPr>
            <p:ph idx="1" type="body"/>
          </p:nvPr>
        </p:nvSpPr>
        <p:spPr>
          <a:xfrm>
            <a:off x="284375" y="1114875"/>
            <a:ext cx="8520600" cy="3416400"/>
          </a:xfrm>
          <a:prstGeom prst="rect">
            <a:avLst/>
          </a:prstGeom>
        </p:spPr>
        <p:txBody>
          <a:bodyPr anchorCtr="0" anchor="t" bIns="91425" lIns="91425" rIns="91425" tIns="91425">
            <a:noAutofit/>
          </a:bodyPr>
          <a:lstStyle/>
          <a:p>
            <a:pPr indent="-228600" lvl="0" marL="457200" rtl="0">
              <a:spcBef>
                <a:spcPts val="0"/>
              </a:spcBef>
            </a:pPr>
            <a:r>
              <a:rPr lang="en"/>
              <a:t>South african double amputee 400m runner with running blades</a:t>
            </a:r>
          </a:p>
          <a:p>
            <a:pPr indent="-228600" lvl="0" marL="457200">
              <a:spcBef>
                <a:spcPts val="0"/>
              </a:spcBef>
            </a:pPr>
            <a:r>
              <a:rPr lang="en"/>
              <a:t>Successfully</a:t>
            </a:r>
            <a:r>
              <a:rPr lang="en"/>
              <a:t> fought for right to compete against traditional athletes</a:t>
            </a:r>
          </a:p>
          <a:p>
            <a:pPr lvl="0">
              <a:spcBef>
                <a:spcPts val="0"/>
              </a:spcBef>
              <a:buNone/>
            </a:pPr>
            <a:r>
              <a:t/>
            </a:r>
            <a:endParaRPr/>
          </a:p>
        </p:txBody>
      </p:sp>
      <p:pic>
        <p:nvPicPr>
          <p:cNvPr id="245" name="Shape 245"/>
          <p:cNvPicPr preferRelativeResize="0"/>
          <p:nvPr/>
        </p:nvPicPr>
        <p:blipFill rotWithShape="1">
          <a:blip r:embed="rId3">
            <a:alphaModFix/>
          </a:blip>
          <a:srcRect b="7307" l="4334" r="32394" t="21115"/>
          <a:stretch/>
        </p:blipFill>
        <p:spPr>
          <a:xfrm>
            <a:off x="4023499" y="1857949"/>
            <a:ext cx="4808798" cy="3060150"/>
          </a:xfrm>
          <a:prstGeom prst="rect">
            <a:avLst/>
          </a:prstGeom>
          <a:noFill/>
          <a:ln>
            <a:noFill/>
          </a:ln>
        </p:spPr>
      </p:pic>
      <p:sp>
        <p:nvSpPr>
          <p:cNvPr id="246" name="Shape 246"/>
          <p:cNvSpPr txBox="1"/>
          <p:nvPr/>
        </p:nvSpPr>
        <p:spPr>
          <a:xfrm>
            <a:off x="0" y="4531275"/>
            <a:ext cx="3961800" cy="572700"/>
          </a:xfrm>
          <a:prstGeom prst="rect">
            <a:avLst/>
          </a:prstGeom>
          <a:noFill/>
          <a:ln>
            <a:noFill/>
          </a:ln>
        </p:spPr>
        <p:txBody>
          <a:bodyPr anchorCtr="0" anchor="ctr" bIns="91425" lIns="91425" rIns="91425" tIns="91425">
            <a:noAutofit/>
          </a:bodyPr>
          <a:lstStyle/>
          <a:p>
            <a:pPr lvl="0" rtl="0">
              <a:lnSpc>
                <a:spcPct val="115000"/>
              </a:lnSpc>
              <a:spcBef>
                <a:spcPts val="0"/>
              </a:spcBef>
              <a:spcAft>
                <a:spcPts val="1600"/>
              </a:spcAft>
              <a:buNone/>
            </a:pPr>
            <a:r>
              <a:rPr lang="en" sz="1800">
                <a:solidFill>
                  <a:schemeClr val="dk2"/>
                </a:solidFill>
              </a:rPr>
              <a:t>https://youtu.be/vB_g-RSIGfM?t=180</a:t>
            </a:r>
          </a:p>
        </p:txBody>
      </p:sp>
    </p:spTree>
  </p:cSld>
  <p:clrMapOvr>
    <a:masterClrMapping/>
  </p:clrMapOvr>
</p:sld>
</file>

<file path=ppt/theme/theme1.xml><?xml version="1.0" encoding="utf-8"?>
<a:theme xmlns:a="http://schemas.openxmlformats.org/drawingml/2006/main" xmlns:r="http://schemas.openxmlformats.org/officeDocument/2006/relationships" name="simple-light-2">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