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7" r:id="rId2"/>
    <p:sldMasterId id="2147483673" r:id="rId3"/>
    <p:sldMasterId id="2147483680" r:id="rId4"/>
    <p:sldMasterId id="2147483736" r:id="rId5"/>
  </p:sldMasterIdLst>
  <p:notesMasterIdLst>
    <p:notesMasterId r:id="rId20"/>
  </p:notesMasterIdLst>
  <p:sldIdLst>
    <p:sldId id="256" r:id="rId6"/>
    <p:sldId id="263" r:id="rId7"/>
    <p:sldId id="257" r:id="rId8"/>
    <p:sldId id="270" r:id="rId9"/>
    <p:sldId id="269" r:id="rId10"/>
    <p:sldId id="271" r:id="rId11"/>
    <p:sldId id="273" r:id="rId12"/>
    <p:sldId id="274" r:id="rId13"/>
    <p:sldId id="264" r:id="rId14"/>
    <p:sldId id="266" r:id="rId15"/>
    <p:sldId id="265" r:id="rId16"/>
    <p:sldId id="275" r:id="rId17"/>
    <p:sldId id="276" r:id="rId18"/>
    <p:sldId id="261"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5" d="100"/>
          <a:sy n="85" d="100"/>
        </p:scale>
        <p:origin x="-96" y="-41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FFACA5-42DF-7B4F-A052-714A02A03BD5}" type="datetimeFigureOut">
              <a:rPr lang="en-US" smtClean="0"/>
              <a:t>2/8/17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699EB7-E44F-B94D-8E03-245E35EE31F3}" type="slidenum">
              <a:rPr lang="en-US" smtClean="0"/>
              <a:t>‹#›</a:t>
            </a:fld>
            <a:endParaRPr lang="en-US"/>
          </a:p>
        </p:txBody>
      </p:sp>
    </p:spTree>
    <p:extLst>
      <p:ext uri="{BB962C8B-B14F-4D97-AF65-F5344CB8AC3E}">
        <p14:creationId xmlns:p14="http://schemas.microsoft.com/office/powerpoint/2010/main" val="357711678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Topic of discussion: motor </a:t>
            </a:r>
            <a:r>
              <a:rPr lang="en-US" baseline="0" dirty="0" smtClean="0"/>
              <a:t>disabilities</a:t>
            </a:r>
            <a:endParaRPr lang="en-US" baseline="0" dirty="0" smtClean="0"/>
          </a:p>
        </p:txBody>
      </p:sp>
      <p:sp>
        <p:nvSpPr>
          <p:cNvPr id="4" name="Slide Number Placeholder 3"/>
          <p:cNvSpPr>
            <a:spLocks noGrp="1"/>
          </p:cNvSpPr>
          <p:nvPr>
            <p:ph type="sldNum" sz="quarter" idx="10"/>
          </p:nvPr>
        </p:nvSpPr>
        <p:spPr/>
        <p:txBody>
          <a:bodyPr/>
          <a:lstStyle/>
          <a:p>
            <a:fld id="{07699EB7-E44F-B94D-8E03-245E35EE31F3}" type="slidenum">
              <a:rPr lang="en-US" smtClean="0"/>
              <a:t>1</a:t>
            </a:fld>
            <a:endParaRPr lang="en-US"/>
          </a:p>
        </p:txBody>
      </p:sp>
    </p:spTree>
    <p:extLst>
      <p:ext uri="{BB962C8B-B14F-4D97-AF65-F5344CB8AC3E}">
        <p14:creationId xmlns:p14="http://schemas.microsoft.com/office/powerpoint/2010/main" val="1502173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My intention is not to lecture, rather, to establish a context to discuss AT for individuals with motor disabilities</a:t>
            </a:r>
            <a:endParaRPr lang="en-US" dirty="0" smtClean="0"/>
          </a:p>
          <a:p>
            <a:endParaRPr lang="en-US" dirty="0"/>
          </a:p>
        </p:txBody>
      </p:sp>
      <p:sp>
        <p:nvSpPr>
          <p:cNvPr id="4" name="Slide Number Placeholder 3"/>
          <p:cNvSpPr>
            <a:spLocks noGrp="1"/>
          </p:cNvSpPr>
          <p:nvPr>
            <p:ph type="sldNum" sz="quarter" idx="10"/>
          </p:nvPr>
        </p:nvSpPr>
        <p:spPr/>
        <p:txBody>
          <a:bodyPr/>
          <a:lstStyle/>
          <a:p>
            <a:fld id="{07699EB7-E44F-B94D-8E03-245E35EE31F3}" type="slidenum">
              <a:rPr lang="en-US" smtClean="0"/>
              <a:t>2</a:t>
            </a:fld>
            <a:endParaRPr lang="en-US"/>
          </a:p>
        </p:txBody>
      </p:sp>
    </p:spTree>
    <p:extLst>
      <p:ext uri="{BB962C8B-B14F-4D97-AF65-F5344CB8AC3E}">
        <p14:creationId xmlns:p14="http://schemas.microsoft.com/office/powerpoint/2010/main" val="1360905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Just to get on the same page here</a:t>
            </a:r>
          </a:p>
          <a:p>
            <a:pPr marL="171450" indent="-171450">
              <a:buFontTx/>
              <a:buChar char="-"/>
            </a:pPr>
            <a:r>
              <a:rPr lang="en-US" dirty="0" smtClean="0"/>
              <a:t>Does anyone have an</a:t>
            </a:r>
            <a:r>
              <a:rPr lang="en-US" baseline="0" dirty="0" smtClean="0"/>
              <a:t> addendum? Edit?</a:t>
            </a:r>
            <a:endParaRPr lang="en-US" dirty="0"/>
          </a:p>
        </p:txBody>
      </p:sp>
      <p:sp>
        <p:nvSpPr>
          <p:cNvPr id="4" name="Slide Number Placeholder 3"/>
          <p:cNvSpPr>
            <a:spLocks noGrp="1"/>
          </p:cNvSpPr>
          <p:nvPr>
            <p:ph type="sldNum" sz="quarter" idx="10"/>
          </p:nvPr>
        </p:nvSpPr>
        <p:spPr/>
        <p:txBody>
          <a:bodyPr/>
          <a:lstStyle/>
          <a:p>
            <a:fld id="{07699EB7-E44F-B94D-8E03-245E35EE31F3}" type="slidenum">
              <a:rPr lang="en-US" smtClean="0"/>
              <a:t>3</a:t>
            </a:fld>
            <a:endParaRPr lang="en-US"/>
          </a:p>
        </p:txBody>
      </p:sp>
    </p:spTree>
    <p:extLst>
      <p:ext uri="{BB962C8B-B14F-4D97-AF65-F5344CB8AC3E}">
        <p14:creationId xmlns:p14="http://schemas.microsoft.com/office/powerpoint/2010/main" val="1987021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smtClean="0"/>
              <a:t>- broader idea of statistics of physical impairments in general</a:t>
            </a:r>
          </a:p>
          <a:p>
            <a:pPr marL="0" indent="0">
              <a:buFontTx/>
              <a:buNone/>
            </a:pPr>
            <a:r>
              <a:rPr lang="en-US" baseline="0" dirty="0" smtClean="0"/>
              <a:t>- Unfortunately the statistics did not also include specific types of impairments</a:t>
            </a:r>
          </a:p>
          <a:p>
            <a:r>
              <a:rPr lang="en-US" baseline="0" dirty="0" smtClean="0"/>
              <a:t>- Selected 3 of 10 measures to give us a general idea</a:t>
            </a:r>
          </a:p>
        </p:txBody>
      </p:sp>
      <p:sp>
        <p:nvSpPr>
          <p:cNvPr id="4" name="Slide Number Placeholder 3"/>
          <p:cNvSpPr>
            <a:spLocks noGrp="1"/>
          </p:cNvSpPr>
          <p:nvPr>
            <p:ph type="sldNum" sz="quarter" idx="10"/>
          </p:nvPr>
        </p:nvSpPr>
        <p:spPr/>
        <p:txBody>
          <a:bodyPr/>
          <a:lstStyle/>
          <a:p>
            <a:fld id="{07699EB7-E44F-B94D-8E03-245E35EE31F3}" type="slidenum">
              <a:rPr lang="en-US" smtClean="0"/>
              <a:t>4</a:t>
            </a:fld>
            <a:endParaRPr lang="en-US"/>
          </a:p>
        </p:txBody>
      </p:sp>
    </p:spTree>
    <p:extLst>
      <p:ext uri="{BB962C8B-B14F-4D97-AF65-F5344CB8AC3E}">
        <p14:creationId xmlns:p14="http://schemas.microsoft.com/office/powerpoint/2010/main" val="4166925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For</a:t>
            </a:r>
            <a:r>
              <a:rPr lang="en-US" baseline="0" dirty="0" smtClean="0"/>
              <a:t> a more specific idea of impact broken down by gender and age with standard error</a:t>
            </a:r>
            <a:endParaRPr lang="en-US" dirty="0"/>
          </a:p>
        </p:txBody>
      </p:sp>
      <p:sp>
        <p:nvSpPr>
          <p:cNvPr id="4" name="Slide Number Placeholder 3"/>
          <p:cNvSpPr>
            <a:spLocks noGrp="1"/>
          </p:cNvSpPr>
          <p:nvPr>
            <p:ph type="sldNum" sz="quarter" idx="10"/>
          </p:nvPr>
        </p:nvSpPr>
        <p:spPr/>
        <p:txBody>
          <a:bodyPr/>
          <a:lstStyle/>
          <a:p>
            <a:fld id="{07699EB7-E44F-B94D-8E03-245E35EE31F3}" type="slidenum">
              <a:rPr lang="en-US" smtClean="0"/>
              <a:t>5</a:t>
            </a:fld>
            <a:endParaRPr lang="en-US"/>
          </a:p>
        </p:txBody>
      </p:sp>
    </p:spTree>
    <p:extLst>
      <p:ext uri="{BB962C8B-B14F-4D97-AF65-F5344CB8AC3E}">
        <p14:creationId xmlns:p14="http://schemas.microsoft.com/office/powerpoint/2010/main" val="2188037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smtClean="0"/>
              <a:t>- In other words, CDC is trying to say ‘getting old is the worst’</a:t>
            </a:r>
          </a:p>
        </p:txBody>
      </p:sp>
      <p:sp>
        <p:nvSpPr>
          <p:cNvPr id="4" name="Slide Number Placeholder 3"/>
          <p:cNvSpPr>
            <a:spLocks noGrp="1"/>
          </p:cNvSpPr>
          <p:nvPr>
            <p:ph type="sldNum" sz="quarter" idx="10"/>
          </p:nvPr>
        </p:nvSpPr>
        <p:spPr/>
        <p:txBody>
          <a:bodyPr/>
          <a:lstStyle/>
          <a:p>
            <a:fld id="{07699EB7-E44F-B94D-8E03-245E35EE31F3}" type="slidenum">
              <a:rPr lang="en-US" smtClean="0"/>
              <a:t>6</a:t>
            </a:fld>
            <a:endParaRPr lang="en-US"/>
          </a:p>
        </p:txBody>
      </p:sp>
    </p:spTree>
    <p:extLst>
      <p:ext uri="{BB962C8B-B14F-4D97-AF65-F5344CB8AC3E}">
        <p14:creationId xmlns:p14="http://schemas.microsoft.com/office/powerpoint/2010/main" val="4166925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I</a:t>
            </a:r>
            <a:r>
              <a:rPr lang="en-US" baseline="0" dirty="0" smtClean="0"/>
              <a:t> will not cover all of these, which is why I have listed the source; instead, I will bring up a few interesting points related to a few of them</a:t>
            </a:r>
            <a:endParaRPr lang="en-US" baseline="0" dirty="0" smtClean="0"/>
          </a:p>
        </p:txBody>
      </p:sp>
      <p:sp>
        <p:nvSpPr>
          <p:cNvPr id="4" name="Slide Number Placeholder 3"/>
          <p:cNvSpPr>
            <a:spLocks noGrp="1"/>
          </p:cNvSpPr>
          <p:nvPr>
            <p:ph type="sldNum" sz="quarter" idx="10"/>
          </p:nvPr>
        </p:nvSpPr>
        <p:spPr/>
        <p:txBody>
          <a:bodyPr/>
          <a:lstStyle/>
          <a:p>
            <a:fld id="{07699EB7-E44F-B94D-8E03-245E35EE31F3}" type="slidenum">
              <a:rPr lang="en-US" smtClean="0"/>
              <a:t>7</a:t>
            </a:fld>
            <a:endParaRPr lang="en-US"/>
          </a:p>
        </p:txBody>
      </p:sp>
    </p:spTree>
    <p:extLst>
      <p:ext uri="{BB962C8B-B14F-4D97-AF65-F5344CB8AC3E}">
        <p14:creationId xmlns:p14="http://schemas.microsoft.com/office/powerpoint/2010/main" val="701043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I</a:t>
            </a:r>
            <a:r>
              <a:rPr lang="en-US" baseline="0" dirty="0" smtClean="0"/>
              <a:t> will not cover all of these, which is why I have listed the source; instead, I will bring up a few interesting points related to a few of them</a:t>
            </a:r>
            <a:endParaRPr lang="en-US" baseline="0" dirty="0" smtClean="0"/>
          </a:p>
        </p:txBody>
      </p:sp>
      <p:sp>
        <p:nvSpPr>
          <p:cNvPr id="4" name="Slide Number Placeholder 3"/>
          <p:cNvSpPr>
            <a:spLocks noGrp="1"/>
          </p:cNvSpPr>
          <p:nvPr>
            <p:ph type="sldNum" sz="quarter" idx="10"/>
          </p:nvPr>
        </p:nvSpPr>
        <p:spPr/>
        <p:txBody>
          <a:bodyPr/>
          <a:lstStyle/>
          <a:p>
            <a:fld id="{07699EB7-E44F-B94D-8E03-245E35EE31F3}" type="slidenum">
              <a:rPr lang="en-US" smtClean="0"/>
              <a:t>8</a:t>
            </a:fld>
            <a:endParaRPr lang="en-US"/>
          </a:p>
        </p:txBody>
      </p:sp>
    </p:spTree>
    <p:extLst>
      <p:ext uri="{BB962C8B-B14F-4D97-AF65-F5344CB8AC3E}">
        <p14:creationId xmlns:p14="http://schemas.microsoft.com/office/powerpoint/2010/main" val="701043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baseline="0" dirty="0" smtClean="0"/>
              <a:t> I’m going to hone in on spinal cord injury because I was fascinated by the gender imbalance – 75% male. My question to you is, do you think that affects the design of assistive technology, from development to the products that are available on the market right now? Why or why not?</a:t>
            </a:r>
            <a:endParaRPr lang="en-US" dirty="0"/>
          </a:p>
        </p:txBody>
      </p:sp>
      <p:sp>
        <p:nvSpPr>
          <p:cNvPr id="4" name="Slide Number Placeholder 3"/>
          <p:cNvSpPr>
            <a:spLocks noGrp="1"/>
          </p:cNvSpPr>
          <p:nvPr>
            <p:ph type="sldNum" sz="quarter" idx="10"/>
          </p:nvPr>
        </p:nvSpPr>
        <p:spPr/>
        <p:txBody>
          <a:bodyPr/>
          <a:lstStyle/>
          <a:p>
            <a:fld id="{07699EB7-E44F-B94D-8E03-245E35EE31F3}" type="slidenum">
              <a:rPr lang="en-US" smtClean="0"/>
              <a:t>9</a:t>
            </a:fld>
            <a:endParaRPr lang="en-US"/>
          </a:p>
        </p:txBody>
      </p:sp>
    </p:spTree>
    <p:extLst>
      <p:ext uri="{BB962C8B-B14F-4D97-AF65-F5344CB8AC3E}">
        <p14:creationId xmlns:p14="http://schemas.microsoft.com/office/powerpoint/2010/main" val="3802156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699EB7-E44F-B94D-8E03-245E35EE31F3}" type="slidenum">
              <a:rPr lang="en-US" smtClean="0"/>
              <a:t>10</a:t>
            </a:fld>
            <a:endParaRPr lang="en-US"/>
          </a:p>
        </p:txBody>
      </p:sp>
    </p:spTree>
    <p:extLst>
      <p:ext uri="{BB962C8B-B14F-4D97-AF65-F5344CB8AC3E}">
        <p14:creationId xmlns:p14="http://schemas.microsoft.com/office/powerpoint/2010/main" val="4137487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Something studied</a:t>
            </a:r>
            <a:r>
              <a:rPr lang="en-US" baseline="0" dirty="0" smtClean="0"/>
              <a:t> by many ethicists is the rise of brain implants for a variety of motor disabilities…</a:t>
            </a:r>
          </a:p>
        </p:txBody>
      </p:sp>
      <p:sp>
        <p:nvSpPr>
          <p:cNvPr id="4" name="Slide Number Placeholder 3"/>
          <p:cNvSpPr>
            <a:spLocks noGrp="1"/>
          </p:cNvSpPr>
          <p:nvPr>
            <p:ph type="sldNum" sz="quarter" idx="10"/>
          </p:nvPr>
        </p:nvSpPr>
        <p:spPr/>
        <p:txBody>
          <a:bodyPr/>
          <a:lstStyle/>
          <a:p>
            <a:fld id="{07699EB7-E44F-B94D-8E03-245E35EE31F3}" type="slidenum">
              <a:rPr lang="en-US" smtClean="0"/>
              <a:t>11</a:t>
            </a:fld>
            <a:endParaRPr lang="en-US"/>
          </a:p>
        </p:txBody>
      </p:sp>
    </p:spTree>
    <p:extLst>
      <p:ext uri="{BB962C8B-B14F-4D97-AF65-F5344CB8AC3E}">
        <p14:creationId xmlns:p14="http://schemas.microsoft.com/office/powerpoint/2010/main" val="1700290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Quick aside, </a:t>
            </a:r>
            <a:r>
              <a:rPr lang="en-US" dirty="0" smtClean="0"/>
              <a:t>ALS Association hosted the viral/famous Ice Bucket Challenge</a:t>
            </a:r>
          </a:p>
          <a:p>
            <a:endParaRPr lang="en-US" dirty="0"/>
          </a:p>
        </p:txBody>
      </p:sp>
      <p:sp>
        <p:nvSpPr>
          <p:cNvPr id="4" name="Slide Number Placeholder 3"/>
          <p:cNvSpPr>
            <a:spLocks noGrp="1"/>
          </p:cNvSpPr>
          <p:nvPr>
            <p:ph type="sldNum" sz="quarter" idx="10"/>
          </p:nvPr>
        </p:nvSpPr>
        <p:spPr/>
        <p:txBody>
          <a:bodyPr/>
          <a:lstStyle/>
          <a:p>
            <a:fld id="{07699EB7-E44F-B94D-8E03-245E35EE31F3}" type="slidenum">
              <a:rPr lang="en-US" smtClean="0"/>
              <a:t>12</a:t>
            </a:fld>
            <a:endParaRPr lang="en-US"/>
          </a:p>
        </p:txBody>
      </p:sp>
    </p:spTree>
    <p:extLst>
      <p:ext uri="{BB962C8B-B14F-4D97-AF65-F5344CB8AC3E}">
        <p14:creationId xmlns:p14="http://schemas.microsoft.com/office/powerpoint/2010/main" val="44812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7" name="Shape 29"/>
          <p:cNvSpPr/>
          <p:nvPr/>
        </p:nvSpPr>
        <p:spPr>
          <a:xfrm>
            <a:off x="1" y="5"/>
            <a:ext cx="9148274" cy="1303655"/>
          </a:xfrm>
          <a:prstGeom prst="rect">
            <a:avLst/>
          </a:prstGeom>
          <a:gradFill flip="none" rotWithShape="1">
            <a:gsLst>
              <a:gs pos="0">
                <a:srgbClr val="0067B4"/>
              </a:gs>
              <a:gs pos="56000">
                <a:srgbClr val="AFC5E7"/>
              </a:gs>
              <a:gs pos="100000">
                <a:schemeClr val="bg1"/>
              </a:gs>
            </a:gsLst>
            <a:lin ang="16200000" scaled="1"/>
            <a:tileRect/>
          </a:gradFill>
          <a:ln>
            <a:noFill/>
          </a:ln>
        </p:spPr>
        <p:txBody>
          <a:bodyPr lIns="91425" tIns="45700" rIns="91425" bIns="45700" anchor="b" anchorCtr="0">
            <a:noAutofit/>
          </a:bodyPr>
          <a:lstStyle/>
          <a:p>
            <a:pPr>
              <a:spcBef>
                <a:spcPts val="0"/>
              </a:spcBef>
              <a:buNone/>
            </a:pPr>
            <a:endParaRPr sz="1400" dirty="0"/>
          </a:p>
        </p:txBody>
      </p:sp>
      <p:sp>
        <p:nvSpPr>
          <p:cNvPr id="15" name="Shape 15"/>
          <p:cNvSpPr txBox="1">
            <a:spLocks noGrp="1"/>
          </p:cNvSpPr>
          <p:nvPr>
            <p:ph type="title"/>
          </p:nvPr>
        </p:nvSpPr>
        <p:spPr>
          <a:xfrm>
            <a:off x="457201" y="353382"/>
            <a:ext cx="5983664" cy="596901"/>
          </a:xfrm>
          <a:prstGeom prst="rect">
            <a:avLst/>
          </a:prstGeom>
          <a:noFill/>
          <a:ln>
            <a:noFill/>
          </a:ln>
        </p:spPr>
        <p:txBody>
          <a:bodyPr lIns="91425" tIns="91425" rIns="91425" bIns="91425" anchor="ctr" anchorCtr="0"/>
          <a:lstStyle>
            <a:lvl1pPr rtl="0">
              <a:spcBef>
                <a:spcPts val="0"/>
              </a:spcBef>
              <a:defRPr sz="4400" b="1">
                <a:solidFill>
                  <a:schemeClr val="bg1"/>
                </a:solidFill>
              </a:defRPr>
            </a:lvl1pPr>
            <a:lvl2pPr rtl="0">
              <a:spcBef>
                <a:spcPts val="0"/>
              </a:spcBef>
              <a:defRPr sz="3600"/>
            </a:lvl2pPr>
            <a:lvl3pPr rtl="0">
              <a:spcBef>
                <a:spcPts val="0"/>
              </a:spcBef>
              <a:defRPr sz="3600"/>
            </a:lvl3pPr>
            <a:lvl4pPr rtl="0">
              <a:spcBef>
                <a:spcPts val="0"/>
              </a:spcBef>
              <a:defRPr sz="3600"/>
            </a:lvl4pPr>
            <a:lvl5pPr rtl="0">
              <a:spcBef>
                <a:spcPts val="0"/>
              </a:spcBef>
              <a:defRPr sz="3600"/>
            </a:lvl5pPr>
            <a:lvl6pPr rtl="0">
              <a:spcBef>
                <a:spcPts val="0"/>
              </a:spcBef>
              <a:defRPr sz="3600"/>
            </a:lvl6pPr>
            <a:lvl7pPr rtl="0">
              <a:spcBef>
                <a:spcPts val="0"/>
              </a:spcBef>
              <a:defRPr sz="3600"/>
            </a:lvl7pPr>
            <a:lvl8pPr rtl="0">
              <a:spcBef>
                <a:spcPts val="0"/>
              </a:spcBef>
              <a:defRPr sz="3600"/>
            </a:lvl8pPr>
            <a:lvl9pPr rtl="0">
              <a:spcBef>
                <a:spcPts val="0"/>
              </a:spcBef>
              <a:defRPr sz="3600"/>
            </a:lvl9pPr>
          </a:lstStyle>
          <a:p>
            <a:r>
              <a:rPr lang="en-US" smtClean="0"/>
              <a:t>Click to edit Master title style</a:t>
            </a:r>
            <a:endParaRPr dirty="0"/>
          </a:p>
        </p:txBody>
      </p:sp>
      <p:sp>
        <p:nvSpPr>
          <p:cNvPr id="16" name="Shape 16"/>
          <p:cNvSpPr txBox="1">
            <a:spLocks noGrp="1"/>
          </p:cNvSpPr>
          <p:nvPr>
            <p:ph type="body" idx="1"/>
          </p:nvPr>
        </p:nvSpPr>
        <p:spPr>
          <a:xfrm>
            <a:off x="457200" y="1600201"/>
            <a:ext cx="8229600" cy="4967700"/>
          </a:xfrm>
          <a:prstGeom prst="rect">
            <a:avLst/>
          </a:prstGeom>
          <a:noFill/>
          <a:ln>
            <a:noFill/>
          </a:ln>
        </p:spPr>
        <p:txBody>
          <a:bodyPr lIns="91425" tIns="91425" rIns="91425" bIns="91425" anchor="t" anchorCtr="0"/>
          <a:lstStyle>
            <a:lvl1pPr marL="395278" indent="-395278" rtl="0">
              <a:spcBef>
                <a:spcPts val="0"/>
              </a:spcBef>
              <a:buClrTx/>
              <a:defRPr>
                <a:solidFill>
                  <a:srgbClr val="5B57BB"/>
                </a:solidFill>
              </a:defRPr>
            </a:lvl1pPr>
            <a:lvl2pPr rtl="0">
              <a:spcBef>
                <a:spcPts val="0"/>
              </a:spcBef>
              <a:defRPr/>
            </a:lvl2pPr>
            <a:lvl3pPr rtl="0">
              <a:spcBef>
                <a:spcPts val="0"/>
              </a:spcBef>
              <a:defRPr/>
            </a:lvl3pPr>
            <a:lvl4pPr rtl="0">
              <a:spcBef>
                <a:spcPts val="0"/>
              </a:spcBef>
              <a:defRPr/>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pPr lvl="0"/>
            <a:r>
              <a:rPr lang="en-US" smtClean="0"/>
              <a:t>Click to edit Master text styles</a:t>
            </a:r>
          </a:p>
        </p:txBody>
      </p:sp>
      <p:cxnSp>
        <p:nvCxnSpPr>
          <p:cNvPr id="8" name="Shape 30"/>
          <p:cNvCxnSpPr/>
          <p:nvPr/>
        </p:nvCxnSpPr>
        <p:spPr>
          <a:xfrm>
            <a:off x="0" y="1303655"/>
            <a:ext cx="9144000" cy="0"/>
          </a:xfrm>
          <a:prstGeom prst="straightConnector1">
            <a:avLst/>
          </a:prstGeom>
          <a:ln>
            <a:headEnd type="none" w="med" len="med"/>
            <a:tailEnd type="none" w="med" len="med"/>
          </a:ln>
        </p:spPr>
        <p:style>
          <a:lnRef idx="2">
            <a:schemeClr val="accent5"/>
          </a:lnRef>
          <a:fillRef idx="0">
            <a:schemeClr val="accent5"/>
          </a:fillRef>
          <a:effectRef idx="1">
            <a:schemeClr val="accent5"/>
          </a:effectRef>
          <a:fontRef idx="minor">
            <a:schemeClr val="tx1"/>
          </a:fontRef>
        </p:style>
      </p:cxnSp>
      <p:pic>
        <p:nvPicPr>
          <p:cNvPr id="11" name="Picture 10" descr="clinigence logo_tagline.pn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74661" y="197450"/>
            <a:ext cx="2112141" cy="896060"/>
          </a:xfrm>
          <a:prstGeom prst="rect">
            <a:avLst/>
          </a:prstGeom>
        </p:spPr>
      </p:pic>
    </p:spTree>
  </p:cSld>
  <p:clrMapOvr>
    <a:masterClrMapping/>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Only">
    <p:spTree>
      <p:nvGrpSpPr>
        <p:cNvPr id="1" name="Shape 23"/>
        <p:cNvGrpSpPr/>
        <p:nvPr/>
      </p:nvGrpSpPr>
      <p:grpSpPr>
        <a:xfrm>
          <a:off x="0" y="0"/>
          <a:ext cx="0" cy="0"/>
          <a:chOff x="0" y="0"/>
          <a:chExt cx="0" cy="0"/>
        </a:xfrm>
      </p:grpSpPr>
      <p:cxnSp>
        <p:nvCxnSpPr>
          <p:cNvPr id="6" name="Shape 14"/>
          <p:cNvCxnSpPr/>
          <p:nvPr/>
        </p:nvCxnSpPr>
        <p:spPr>
          <a:xfrm>
            <a:off x="0" y="1319683"/>
            <a:ext cx="9144000" cy="0"/>
          </a:xfrm>
          <a:prstGeom prst="straightConnector1">
            <a:avLst/>
          </a:prstGeom>
          <a:ln>
            <a:headEnd type="none" w="med" len="med"/>
            <a:tailEnd type="none" w="med" len="med"/>
          </a:ln>
        </p:spPr>
        <p:style>
          <a:lnRef idx="2">
            <a:schemeClr val="accent5"/>
          </a:lnRef>
          <a:fillRef idx="0">
            <a:schemeClr val="accent5"/>
          </a:fillRef>
          <a:effectRef idx="1">
            <a:schemeClr val="accent5"/>
          </a:effectRef>
          <a:fontRef idx="minor">
            <a:schemeClr val="tx1"/>
          </a:fontRef>
        </p:style>
      </p:cxnSp>
      <p:pic>
        <p:nvPicPr>
          <p:cNvPr id="7" name="Picture 6" descr="clinigence logo_tagline.pn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15930" y="197450"/>
            <a:ext cx="2112141" cy="896060"/>
          </a:xfrm>
          <a:prstGeom prst="rect">
            <a:avLst/>
          </a:prstGeom>
        </p:spPr>
      </p:pic>
    </p:spTree>
  </p:cSld>
  <p:clrMapOvr>
    <a:masterClrMapping/>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aption">
    <p:spTree>
      <p:nvGrpSpPr>
        <p:cNvPr id="1" name="Shape 27"/>
        <p:cNvGrpSpPr/>
        <p:nvPr/>
      </p:nvGrpSpPr>
      <p:grpSpPr>
        <a:xfrm>
          <a:off x="0" y="0"/>
          <a:ext cx="0" cy="0"/>
          <a:chOff x="0" y="0"/>
          <a:chExt cx="0" cy="0"/>
        </a:xfrm>
      </p:grpSpPr>
      <p:sp>
        <p:nvSpPr>
          <p:cNvPr id="28" name="Shape 28"/>
          <p:cNvSpPr txBox="1">
            <a:spLocks noGrp="1"/>
          </p:cNvSpPr>
          <p:nvPr>
            <p:ph type="body" idx="1"/>
          </p:nvPr>
        </p:nvSpPr>
        <p:spPr>
          <a:xfrm>
            <a:off x="457200" y="5875079"/>
            <a:ext cx="8229600" cy="692700"/>
          </a:xfrm>
          <a:prstGeom prst="rect">
            <a:avLst/>
          </a:prstGeom>
          <a:noFill/>
          <a:ln>
            <a:noFill/>
          </a:ln>
        </p:spPr>
        <p:txBody>
          <a:bodyPr lIns="91425" tIns="91425" rIns="91425" bIns="91425" anchor="t" anchorCtr="0"/>
          <a:lstStyle>
            <a:lvl1pPr algn="l" rtl="0">
              <a:lnSpc>
                <a:spcPct val="100000"/>
              </a:lnSpc>
              <a:spcBef>
                <a:spcPts val="0"/>
              </a:spcBef>
              <a:spcAft>
                <a:spcPts val="0"/>
              </a:spcAft>
              <a:buClr>
                <a:schemeClr val="dk2"/>
              </a:buClr>
              <a:buSzPct val="100000"/>
              <a:buFont typeface="Arial"/>
              <a:buChar char="●"/>
              <a:defRPr sz="1800" b="0">
                <a:solidFill>
                  <a:schemeClr val="dk2"/>
                </a:solidFill>
              </a:defRPr>
            </a:lvl1pPr>
            <a:lvl2pPr algn="l" rtl="0">
              <a:lnSpc>
                <a:spcPct val="100000"/>
              </a:lnSpc>
              <a:spcBef>
                <a:spcPts val="0"/>
              </a:spcBef>
              <a:spcAft>
                <a:spcPts val="0"/>
              </a:spcAft>
              <a:buClr>
                <a:schemeClr val="dk2"/>
              </a:buClr>
              <a:buSzPct val="100000"/>
              <a:buFont typeface="Courier New"/>
              <a:buChar char="o"/>
              <a:defRPr sz="1800" b="0">
                <a:solidFill>
                  <a:schemeClr val="dk2"/>
                </a:solidFill>
              </a:defRPr>
            </a:lvl2pPr>
            <a:lvl3pPr algn="l" rtl="0">
              <a:lnSpc>
                <a:spcPct val="100000"/>
              </a:lnSpc>
              <a:spcBef>
                <a:spcPts val="0"/>
              </a:spcBef>
              <a:spcAft>
                <a:spcPts val="0"/>
              </a:spcAft>
              <a:buClr>
                <a:schemeClr val="dk2"/>
              </a:buClr>
              <a:buSzPct val="100000"/>
              <a:buFont typeface="Wingdings"/>
              <a:buChar char="§"/>
              <a:defRPr sz="1800" b="0">
                <a:solidFill>
                  <a:schemeClr val="dk2"/>
                </a:solidFill>
              </a:defRPr>
            </a:lvl3pPr>
            <a:lvl4pPr algn="l" rtl="0">
              <a:lnSpc>
                <a:spcPct val="100000"/>
              </a:lnSpc>
              <a:spcBef>
                <a:spcPts val="0"/>
              </a:spcBef>
              <a:spcAft>
                <a:spcPts val="0"/>
              </a:spcAft>
              <a:buClr>
                <a:schemeClr val="dk2"/>
              </a:buClr>
              <a:buSzPct val="100000"/>
              <a:buFont typeface="Arial"/>
              <a:buChar char="●"/>
              <a:defRPr sz="1800" b="0">
                <a:solidFill>
                  <a:schemeClr val="dk2"/>
                </a:solidFill>
              </a:defRPr>
            </a:lvl4pPr>
            <a:lvl5pPr algn="l" rtl="0">
              <a:lnSpc>
                <a:spcPct val="100000"/>
              </a:lnSpc>
              <a:spcBef>
                <a:spcPts val="0"/>
              </a:spcBef>
              <a:spcAft>
                <a:spcPts val="0"/>
              </a:spcAft>
              <a:buClr>
                <a:schemeClr val="dk2"/>
              </a:buClr>
              <a:buSzPct val="100000"/>
              <a:buFont typeface="Courier New"/>
              <a:buChar char="o"/>
              <a:defRPr sz="1800" b="0">
                <a:solidFill>
                  <a:schemeClr val="dk2"/>
                </a:solidFill>
              </a:defRPr>
            </a:lvl5pPr>
            <a:lvl6pPr algn="l" rtl="0">
              <a:lnSpc>
                <a:spcPct val="100000"/>
              </a:lnSpc>
              <a:spcBef>
                <a:spcPts val="0"/>
              </a:spcBef>
              <a:spcAft>
                <a:spcPts val="0"/>
              </a:spcAft>
              <a:buClr>
                <a:schemeClr val="dk2"/>
              </a:buClr>
              <a:buSzPct val="100000"/>
              <a:buFont typeface="Wingdings"/>
              <a:buChar char="§"/>
              <a:defRPr sz="1800" b="0">
                <a:solidFill>
                  <a:schemeClr val="dk2"/>
                </a:solidFill>
              </a:defRPr>
            </a:lvl6pPr>
            <a:lvl7pPr algn="l" rtl="0">
              <a:lnSpc>
                <a:spcPct val="100000"/>
              </a:lnSpc>
              <a:spcBef>
                <a:spcPts val="0"/>
              </a:spcBef>
              <a:spcAft>
                <a:spcPts val="0"/>
              </a:spcAft>
              <a:buClr>
                <a:schemeClr val="dk2"/>
              </a:buClr>
              <a:buSzPct val="100000"/>
              <a:buFont typeface="Arial"/>
              <a:buChar char="●"/>
              <a:defRPr sz="1800" b="0">
                <a:solidFill>
                  <a:schemeClr val="dk2"/>
                </a:solidFill>
              </a:defRPr>
            </a:lvl7pPr>
            <a:lvl8pPr algn="l" rtl="0">
              <a:lnSpc>
                <a:spcPct val="100000"/>
              </a:lnSpc>
              <a:spcBef>
                <a:spcPts val="0"/>
              </a:spcBef>
              <a:spcAft>
                <a:spcPts val="0"/>
              </a:spcAft>
              <a:buClr>
                <a:schemeClr val="dk2"/>
              </a:buClr>
              <a:buSzPct val="100000"/>
              <a:buFont typeface="Courier New"/>
              <a:buChar char="o"/>
              <a:defRPr sz="1800" b="0">
                <a:solidFill>
                  <a:schemeClr val="dk2"/>
                </a:solidFill>
              </a:defRPr>
            </a:lvl8pPr>
            <a:lvl9pPr algn="l" rtl="0">
              <a:lnSpc>
                <a:spcPct val="100000"/>
              </a:lnSpc>
              <a:spcBef>
                <a:spcPts val="0"/>
              </a:spcBef>
              <a:spcAft>
                <a:spcPts val="0"/>
              </a:spcAft>
              <a:buClr>
                <a:schemeClr val="dk2"/>
              </a:buClr>
              <a:buSzPct val="100000"/>
              <a:buFont typeface="Wingdings"/>
              <a:buChar char="§"/>
              <a:defRPr sz="1800" b="0">
                <a:solidFill>
                  <a:schemeClr val="dk2"/>
                </a:solidFill>
              </a:defRPr>
            </a:lvl9pPr>
          </a:lstStyle>
          <a:p>
            <a:pPr lvl="0"/>
            <a:r>
              <a:rPr lang="en-US" smtClean="0"/>
              <a:t>Click to edit Master text styles</a:t>
            </a:r>
          </a:p>
        </p:txBody>
      </p:sp>
      <p:cxnSp>
        <p:nvCxnSpPr>
          <p:cNvPr id="30" name="Shape 30"/>
          <p:cNvCxnSpPr/>
          <p:nvPr/>
        </p:nvCxnSpPr>
        <p:spPr>
          <a:xfrm>
            <a:off x="0" y="5845828"/>
            <a:ext cx="9144000" cy="0"/>
          </a:xfrm>
          <a:prstGeom prst="straightConnector1">
            <a:avLst/>
          </a:prstGeom>
          <a:noFill/>
          <a:ln w="57150" cap="flat">
            <a:solidFill>
              <a:srgbClr val="000000">
                <a:alpha val="14901"/>
              </a:srgbClr>
            </a:solidFill>
            <a:prstDash val="solid"/>
            <a:round/>
            <a:headEnd type="none" w="med" len="med"/>
            <a:tailEnd type="none" w="med" len="med"/>
          </a:ln>
        </p:spPr>
      </p:cxnSp>
      <p:sp>
        <p:nvSpPr>
          <p:cNvPr id="4" name="Shape 15"/>
          <p:cNvSpPr txBox="1">
            <a:spLocks noGrp="1"/>
          </p:cNvSpPr>
          <p:nvPr>
            <p:ph type="title"/>
          </p:nvPr>
        </p:nvSpPr>
        <p:spPr>
          <a:xfrm>
            <a:off x="457201" y="353382"/>
            <a:ext cx="5983664" cy="596901"/>
          </a:xfrm>
          <a:prstGeom prst="rect">
            <a:avLst/>
          </a:prstGeom>
          <a:noFill/>
          <a:ln>
            <a:noFill/>
          </a:ln>
        </p:spPr>
        <p:txBody>
          <a:bodyPr lIns="91425" tIns="91425" rIns="91425" bIns="91425" anchor="ctr" anchorCtr="0"/>
          <a:lstStyle>
            <a:lvl1pPr rtl="0">
              <a:spcBef>
                <a:spcPts val="0"/>
              </a:spcBef>
              <a:defRPr sz="4400" b="1">
                <a:solidFill>
                  <a:schemeClr val="bg1"/>
                </a:solidFill>
              </a:defRPr>
            </a:lvl1pPr>
            <a:lvl2pPr rtl="0">
              <a:spcBef>
                <a:spcPts val="0"/>
              </a:spcBef>
              <a:defRPr sz="3600"/>
            </a:lvl2pPr>
            <a:lvl3pPr rtl="0">
              <a:spcBef>
                <a:spcPts val="0"/>
              </a:spcBef>
              <a:defRPr sz="3600"/>
            </a:lvl3pPr>
            <a:lvl4pPr rtl="0">
              <a:spcBef>
                <a:spcPts val="0"/>
              </a:spcBef>
              <a:defRPr sz="3600"/>
            </a:lvl4pPr>
            <a:lvl5pPr rtl="0">
              <a:spcBef>
                <a:spcPts val="0"/>
              </a:spcBef>
              <a:defRPr sz="3600"/>
            </a:lvl5pPr>
            <a:lvl6pPr rtl="0">
              <a:spcBef>
                <a:spcPts val="0"/>
              </a:spcBef>
              <a:defRPr sz="3600"/>
            </a:lvl6pPr>
            <a:lvl7pPr rtl="0">
              <a:spcBef>
                <a:spcPts val="0"/>
              </a:spcBef>
              <a:defRPr sz="3600"/>
            </a:lvl7pPr>
            <a:lvl8pPr rtl="0">
              <a:spcBef>
                <a:spcPts val="0"/>
              </a:spcBef>
              <a:defRPr sz="3600"/>
            </a:lvl8pPr>
            <a:lvl9pPr rtl="0">
              <a:spcBef>
                <a:spcPts val="0"/>
              </a:spcBef>
              <a:defRPr sz="3600"/>
            </a:lvl9pPr>
          </a:lstStyle>
          <a:p>
            <a:r>
              <a:rPr lang="en-US" smtClean="0"/>
              <a:t>Click to edit Master title style</a:t>
            </a:r>
            <a:endParaRPr dirty="0"/>
          </a:p>
        </p:txBody>
      </p:sp>
    </p:spTree>
  </p:cSld>
  <p:clrMapOvr>
    <a:masterClrMapping/>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cSld name="Blank">
    <p:bg>
      <p:bgRef idx="1001">
        <a:schemeClr val="bg1"/>
      </p:bgRef>
    </p:bg>
    <p:spTree>
      <p:nvGrpSpPr>
        <p:cNvPr id="1" name="Shape 31"/>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4"/>
            <a:ext cx="2133600" cy="365125"/>
          </a:xfrm>
          <a:prstGeom prst="rect">
            <a:avLst/>
          </a:prstGeom>
        </p:spPr>
        <p:txBody>
          <a:bodyPr/>
          <a:lstStyle/>
          <a:p>
            <a:fld id="{E208BE86-98BC-0C4B-8D8C-2CA6B01E7BA3}" type="datetimeFigureOut">
              <a:rPr lang="en-US" smtClean="0"/>
              <a:t>2/8/17</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p>
            <a:fld id="{0802F2E7-2EA6-B94F-9176-B7A112585756}" type="slidenum">
              <a:rPr lang="en-US" smtClean="0"/>
              <a:t>‹#›</a:t>
            </a:fld>
            <a:endParaRPr lang="en-US"/>
          </a:p>
        </p:txBody>
      </p:sp>
    </p:spTree>
    <p:extLst>
      <p:ext uri="{BB962C8B-B14F-4D97-AF65-F5344CB8AC3E}">
        <p14:creationId xmlns:p14="http://schemas.microsoft.com/office/powerpoint/2010/main" val="3481667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E208BE86-98BC-0C4B-8D8C-2CA6B01E7BA3}" type="datetimeFigureOut">
              <a:rPr lang="en-US" smtClean="0"/>
              <a:t>2/8/17</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0802F2E7-2EA6-B94F-9176-B7A112585756}" type="slidenum">
              <a:rPr lang="en-US" smtClean="0"/>
              <a:t>‹#›</a:t>
            </a:fld>
            <a:endParaRPr lang="en-US"/>
          </a:p>
        </p:txBody>
      </p:sp>
    </p:spTree>
    <p:extLst>
      <p:ext uri="{BB962C8B-B14F-4D97-AF65-F5344CB8AC3E}">
        <p14:creationId xmlns:p14="http://schemas.microsoft.com/office/powerpoint/2010/main" val="2733369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Shape 23"/>
        <p:cNvGrpSpPr/>
        <p:nvPr/>
      </p:nvGrpSpPr>
      <p:grpSpPr>
        <a:xfrm>
          <a:off x="0" y="0"/>
          <a:ext cx="0" cy="0"/>
          <a:chOff x="0" y="0"/>
          <a:chExt cx="0" cy="0"/>
        </a:xfrm>
      </p:grpSpPr>
      <p:cxnSp>
        <p:nvCxnSpPr>
          <p:cNvPr id="6" name="Shape 14"/>
          <p:cNvCxnSpPr/>
          <p:nvPr userDrawn="1"/>
        </p:nvCxnSpPr>
        <p:spPr>
          <a:xfrm>
            <a:off x="0" y="1319683"/>
            <a:ext cx="9144000" cy="0"/>
          </a:xfrm>
          <a:prstGeom prst="straightConnector1">
            <a:avLst/>
          </a:prstGeom>
          <a:ln>
            <a:headEnd type="none" w="med" len="med"/>
            <a:tailEnd type="none" w="med" len="med"/>
          </a:ln>
        </p:spPr>
        <p:style>
          <a:lnRef idx="2">
            <a:schemeClr val="accent5"/>
          </a:lnRef>
          <a:fillRef idx="0">
            <a:schemeClr val="accent5"/>
          </a:fillRef>
          <a:effectRef idx="1">
            <a:schemeClr val="accent5"/>
          </a:effectRef>
          <a:fontRef idx="minor">
            <a:schemeClr val="tx1"/>
          </a:fontRef>
        </p:style>
      </p:cxnSp>
      <p:pic>
        <p:nvPicPr>
          <p:cNvPr id="7" name="Picture 6" descr="clinigence logo_tagline.png"/>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15930" y="197451"/>
            <a:ext cx="2112141" cy="896060"/>
          </a:xfrm>
          <a:prstGeom prst="rect">
            <a:avLst/>
          </a:prstGeom>
        </p:spPr>
      </p:pic>
    </p:spTree>
    <p:extLst>
      <p:ext uri="{BB962C8B-B14F-4D97-AF65-F5344CB8AC3E}">
        <p14:creationId xmlns:p14="http://schemas.microsoft.com/office/powerpoint/2010/main" val="999690704"/>
      </p:ext>
    </p:extLst>
  </p:cSld>
  <p:clrMapOvr>
    <a:masterClrMapping/>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ption">
    <p:spTree>
      <p:nvGrpSpPr>
        <p:cNvPr id="1" name="Shape 27"/>
        <p:cNvGrpSpPr/>
        <p:nvPr/>
      </p:nvGrpSpPr>
      <p:grpSpPr>
        <a:xfrm>
          <a:off x="0" y="0"/>
          <a:ext cx="0" cy="0"/>
          <a:chOff x="0" y="0"/>
          <a:chExt cx="0" cy="0"/>
        </a:xfrm>
      </p:grpSpPr>
      <p:sp>
        <p:nvSpPr>
          <p:cNvPr id="28" name="Shape 28"/>
          <p:cNvSpPr txBox="1">
            <a:spLocks noGrp="1"/>
          </p:cNvSpPr>
          <p:nvPr>
            <p:ph type="body" idx="1"/>
          </p:nvPr>
        </p:nvSpPr>
        <p:spPr>
          <a:xfrm>
            <a:off x="457200" y="5875079"/>
            <a:ext cx="8229600" cy="692700"/>
          </a:xfrm>
          <a:prstGeom prst="rect">
            <a:avLst/>
          </a:prstGeom>
          <a:noFill/>
          <a:ln>
            <a:noFill/>
          </a:ln>
        </p:spPr>
        <p:txBody>
          <a:bodyPr lIns="91423" tIns="91423" rIns="91423" bIns="91423" anchor="t" anchorCtr="0"/>
          <a:lstStyle>
            <a:lvl1pPr algn="l" rtl="0">
              <a:lnSpc>
                <a:spcPct val="100000"/>
              </a:lnSpc>
              <a:spcBef>
                <a:spcPts val="0"/>
              </a:spcBef>
              <a:spcAft>
                <a:spcPts val="0"/>
              </a:spcAft>
              <a:buClr>
                <a:schemeClr val="dk2"/>
              </a:buClr>
              <a:buSzPct val="100000"/>
              <a:buFont typeface="Arial"/>
              <a:buChar char="●"/>
              <a:defRPr sz="1900" b="0">
                <a:solidFill>
                  <a:schemeClr val="dk2"/>
                </a:solidFill>
              </a:defRPr>
            </a:lvl1pPr>
            <a:lvl2pPr algn="l" rtl="0">
              <a:lnSpc>
                <a:spcPct val="100000"/>
              </a:lnSpc>
              <a:spcBef>
                <a:spcPts val="0"/>
              </a:spcBef>
              <a:spcAft>
                <a:spcPts val="0"/>
              </a:spcAft>
              <a:buClr>
                <a:schemeClr val="dk2"/>
              </a:buClr>
              <a:buSzPct val="100000"/>
              <a:buFont typeface="Courier New"/>
              <a:buChar char="o"/>
              <a:defRPr sz="1900" b="0">
                <a:solidFill>
                  <a:schemeClr val="dk2"/>
                </a:solidFill>
              </a:defRPr>
            </a:lvl2pPr>
            <a:lvl3pPr algn="l" rtl="0">
              <a:lnSpc>
                <a:spcPct val="100000"/>
              </a:lnSpc>
              <a:spcBef>
                <a:spcPts val="0"/>
              </a:spcBef>
              <a:spcAft>
                <a:spcPts val="0"/>
              </a:spcAft>
              <a:buClr>
                <a:schemeClr val="dk2"/>
              </a:buClr>
              <a:buSzPct val="100000"/>
              <a:buFont typeface="Wingdings"/>
              <a:buChar char="§"/>
              <a:defRPr sz="1900" b="0">
                <a:solidFill>
                  <a:schemeClr val="dk2"/>
                </a:solidFill>
              </a:defRPr>
            </a:lvl3pPr>
            <a:lvl4pPr algn="l" rtl="0">
              <a:lnSpc>
                <a:spcPct val="100000"/>
              </a:lnSpc>
              <a:spcBef>
                <a:spcPts val="0"/>
              </a:spcBef>
              <a:spcAft>
                <a:spcPts val="0"/>
              </a:spcAft>
              <a:buClr>
                <a:schemeClr val="dk2"/>
              </a:buClr>
              <a:buSzPct val="100000"/>
              <a:buFont typeface="Arial"/>
              <a:buChar char="●"/>
              <a:defRPr sz="1900" b="0">
                <a:solidFill>
                  <a:schemeClr val="dk2"/>
                </a:solidFill>
              </a:defRPr>
            </a:lvl4pPr>
            <a:lvl5pPr algn="l" rtl="0">
              <a:lnSpc>
                <a:spcPct val="100000"/>
              </a:lnSpc>
              <a:spcBef>
                <a:spcPts val="0"/>
              </a:spcBef>
              <a:spcAft>
                <a:spcPts val="0"/>
              </a:spcAft>
              <a:buClr>
                <a:schemeClr val="dk2"/>
              </a:buClr>
              <a:buSzPct val="100000"/>
              <a:buFont typeface="Courier New"/>
              <a:buChar char="o"/>
              <a:defRPr sz="1900" b="0">
                <a:solidFill>
                  <a:schemeClr val="dk2"/>
                </a:solidFill>
              </a:defRPr>
            </a:lvl5pPr>
            <a:lvl6pPr algn="l" rtl="0">
              <a:lnSpc>
                <a:spcPct val="100000"/>
              </a:lnSpc>
              <a:spcBef>
                <a:spcPts val="0"/>
              </a:spcBef>
              <a:spcAft>
                <a:spcPts val="0"/>
              </a:spcAft>
              <a:buClr>
                <a:schemeClr val="dk2"/>
              </a:buClr>
              <a:buSzPct val="100000"/>
              <a:buFont typeface="Wingdings"/>
              <a:buChar char="§"/>
              <a:defRPr sz="1900" b="0">
                <a:solidFill>
                  <a:schemeClr val="dk2"/>
                </a:solidFill>
              </a:defRPr>
            </a:lvl6pPr>
            <a:lvl7pPr algn="l" rtl="0">
              <a:lnSpc>
                <a:spcPct val="100000"/>
              </a:lnSpc>
              <a:spcBef>
                <a:spcPts val="0"/>
              </a:spcBef>
              <a:spcAft>
                <a:spcPts val="0"/>
              </a:spcAft>
              <a:buClr>
                <a:schemeClr val="dk2"/>
              </a:buClr>
              <a:buSzPct val="100000"/>
              <a:buFont typeface="Arial"/>
              <a:buChar char="●"/>
              <a:defRPr sz="1900" b="0">
                <a:solidFill>
                  <a:schemeClr val="dk2"/>
                </a:solidFill>
              </a:defRPr>
            </a:lvl7pPr>
            <a:lvl8pPr algn="l" rtl="0">
              <a:lnSpc>
                <a:spcPct val="100000"/>
              </a:lnSpc>
              <a:spcBef>
                <a:spcPts val="0"/>
              </a:spcBef>
              <a:spcAft>
                <a:spcPts val="0"/>
              </a:spcAft>
              <a:buClr>
                <a:schemeClr val="dk2"/>
              </a:buClr>
              <a:buSzPct val="100000"/>
              <a:buFont typeface="Courier New"/>
              <a:buChar char="o"/>
              <a:defRPr sz="1900" b="0">
                <a:solidFill>
                  <a:schemeClr val="dk2"/>
                </a:solidFill>
              </a:defRPr>
            </a:lvl8pPr>
            <a:lvl9pPr algn="l" rtl="0">
              <a:lnSpc>
                <a:spcPct val="100000"/>
              </a:lnSpc>
              <a:spcBef>
                <a:spcPts val="0"/>
              </a:spcBef>
              <a:spcAft>
                <a:spcPts val="0"/>
              </a:spcAft>
              <a:buClr>
                <a:schemeClr val="dk2"/>
              </a:buClr>
              <a:buSzPct val="100000"/>
              <a:buFont typeface="Wingdings"/>
              <a:buChar char="§"/>
              <a:defRPr sz="1900" b="0">
                <a:solidFill>
                  <a:schemeClr val="dk2"/>
                </a:solidFill>
              </a:defRPr>
            </a:lvl9pPr>
          </a:lstStyle>
          <a:p>
            <a:pPr lvl="0"/>
            <a:r>
              <a:rPr lang="en-US" smtClean="0"/>
              <a:t>Click to edit Master text styles</a:t>
            </a:r>
          </a:p>
        </p:txBody>
      </p:sp>
      <p:cxnSp>
        <p:nvCxnSpPr>
          <p:cNvPr id="30" name="Shape 30"/>
          <p:cNvCxnSpPr/>
          <p:nvPr/>
        </p:nvCxnSpPr>
        <p:spPr>
          <a:xfrm>
            <a:off x="0" y="5845828"/>
            <a:ext cx="9144000" cy="0"/>
          </a:xfrm>
          <a:prstGeom prst="straightConnector1">
            <a:avLst/>
          </a:prstGeom>
          <a:noFill/>
          <a:ln w="57150" cap="flat">
            <a:solidFill>
              <a:srgbClr val="000000">
                <a:alpha val="14901"/>
              </a:srgbClr>
            </a:solidFill>
            <a:prstDash val="solid"/>
            <a:round/>
            <a:headEnd type="none" w="med" len="med"/>
            <a:tailEnd type="none" w="med" len="med"/>
          </a:ln>
        </p:spPr>
      </p:cxnSp>
      <p:sp>
        <p:nvSpPr>
          <p:cNvPr id="4" name="Shape 15"/>
          <p:cNvSpPr txBox="1">
            <a:spLocks noGrp="1"/>
          </p:cNvSpPr>
          <p:nvPr>
            <p:ph type="title"/>
          </p:nvPr>
        </p:nvSpPr>
        <p:spPr>
          <a:xfrm>
            <a:off x="457201" y="353389"/>
            <a:ext cx="5983664" cy="596901"/>
          </a:xfrm>
          <a:prstGeom prst="rect">
            <a:avLst/>
          </a:prstGeom>
          <a:noFill/>
          <a:ln>
            <a:noFill/>
          </a:ln>
        </p:spPr>
        <p:txBody>
          <a:bodyPr lIns="91423" tIns="91423" rIns="91423" bIns="91423" anchor="ctr" anchorCtr="0"/>
          <a:lstStyle>
            <a:lvl1pPr rtl="0">
              <a:spcBef>
                <a:spcPts val="0"/>
              </a:spcBef>
              <a:defRPr sz="4400" b="1">
                <a:solidFill>
                  <a:schemeClr val="bg1"/>
                </a:solidFill>
              </a:defRPr>
            </a:lvl1pPr>
            <a:lvl2pPr rtl="0">
              <a:spcBef>
                <a:spcPts val="0"/>
              </a:spcBef>
              <a:defRPr sz="3600"/>
            </a:lvl2pPr>
            <a:lvl3pPr rtl="0">
              <a:spcBef>
                <a:spcPts val="0"/>
              </a:spcBef>
              <a:defRPr sz="3600"/>
            </a:lvl3pPr>
            <a:lvl4pPr rtl="0">
              <a:spcBef>
                <a:spcPts val="0"/>
              </a:spcBef>
              <a:defRPr sz="3600"/>
            </a:lvl4pPr>
            <a:lvl5pPr rtl="0">
              <a:spcBef>
                <a:spcPts val="0"/>
              </a:spcBef>
              <a:defRPr sz="3600"/>
            </a:lvl5pPr>
            <a:lvl6pPr rtl="0">
              <a:spcBef>
                <a:spcPts val="0"/>
              </a:spcBef>
              <a:defRPr sz="3600"/>
            </a:lvl6pPr>
            <a:lvl7pPr rtl="0">
              <a:spcBef>
                <a:spcPts val="0"/>
              </a:spcBef>
              <a:defRPr sz="3600"/>
            </a:lvl7pPr>
            <a:lvl8pPr rtl="0">
              <a:spcBef>
                <a:spcPts val="0"/>
              </a:spcBef>
              <a:defRPr sz="3600"/>
            </a:lvl8pPr>
            <a:lvl9pPr rtl="0">
              <a:spcBef>
                <a:spcPts val="0"/>
              </a:spcBef>
              <a:defRPr sz="3600"/>
            </a:lvl9pPr>
          </a:lstStyle>
          <a:p>
            <a:r>
              <a:rPr lang="en-US" smtClean="0"/>
              <a:t>Click to edit Master title style</a:t>
            </a:r>
            <a:endParaRPr dirty="0"/>
          </a:p>
        </p:txBody>
      </p:sp>
    </p:spTree>
    <p:extLst>
      <p:ext uri="{BB962C8B-B14F-4D97-AF65-F5344CB8AC3E}">
        <p14:creationId xmlns:p14="http://schemas.microsoft.com/office/powerpoint/2010/main" val="938261505"/>
      </p:ext>
    </p:extLst>
  </p:cSld>
  <p:clrMapOvr>
    <a:masterClrMapping/>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1"/>
      </p:bgRef>
    </p:bg>
    <p:spTree>
      <p:nvGrpSpPr>
        <p:cNvPr id="1" name="Shape 31"/>
        <p:cNvGrpSpPr/>
        <p:nvPr/>
      </p:nvGrpSpPr>
      <p:grpSpPr>
        <a:xfrm>
          <a:off x="0" y="0"/>
          <a:ext cx="0" cy="0"/>
          <a:chOff x="0" y="0"/>
          <a:chExt cx="0" cy="0"/>
        </a:xfrm>
      </p:grpSpPr>
    </p:spTree>
    <p:extLst>
      <p:ext uri="{BB962C8B-B14F-4D97-AF65-F5344CB8AC3E}">
        <p14:creationId xmlns:p14="http://schemas.microsoft.com/office/powerpoint/2010/main" val="21101214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341289" indent="-341289">
              <a:buFontTx/>
              <a:buBlip>
                <a:blip r:embed="rId2"/>
              </a:buBlip>
              <a:defRPr lang="en-US" sz="2400" dirty="0" smtClean="0">
                <a:solidFill>
                  <a:srgbClr val="08164E"/>
                </a:solidFill>
                <a:latin typeface="+mn-lt"/>
                <a:ea typeface="+mn-ea"/>
                <a:cs typeface="+mn-cs"/>
              </a:defRPr>
            </a:lvl1pPr>
            <a:lvl2pPr marL="742895" indent="-285730">
              <a:defRPr lang="en-US" sz="2400" dirty="0" smtClean="0">
                <a:solidFill>
                  <a:srgbClr val="002060"/>
                </a:solidFill>
                <a:latin typeface="+mn-lt"/>
              </a:defRPr>
            </a:lvl2pPr>
            <a:lvl3pPr marL="1141329" indent="-226997">
              <a:defRPr lang="en-US" sz="2400" dirty="0" smtClean="0">
                <a:solidFill>
                  <a:srgbClr val="002060"/>
                </a:solidFill>
                <a:latin typeface="+mn-lt"/>
              </a:defRPr>
            </a:lvl3pPr>
            <a:lvl4pPr marL="1598493" indent="-226997">
              <a:defRPr lang="en-US" sz="2400" dirty="0" smtClean="0">
                <a:solidFill>
                  <a:srgbClr val="002060"/>
                </a:solidFill>
                <a:latin typeface="+mn-lt"/>
              </a:defRPr>
            </a:lvl4pPr>
            <a:lvl5pPr marL="2057247" indent="-228584">
              <a:defRPr lang="en-US" sz="2400" dirty="0">
                <a:solidFill>
                  <a:srgbClr val="002060"/>
                </a:solidFill>
                <a:latin typeface="+mn-lt"/>
              </a:defRPr>
            </a:lvl5pPr>
          </a:lstStyle>
          <a:p>
            <a:pPr marL="341289" lvl="0" indent="-341289" algn="l" rtl="0" fontAlgn="base">
              <a:spcBef>
                <a:spcPct val="20000"/>
              </a:spcBef>
              <a:spcAft>
                <a:spcPct val="0"/>
              </a:spcAft>
              <a:buChar char="•"/>
            </a:pPr>
            <a:r>
              <a:rPr lang="en-US" smtClean="0"/>
              <a:t>Click to edit Master text styles</a:t>
            </a:r>
          </a:p>
          <a:p>
            <a:pPr marL="341289" lvl="1" indent="-341289" algn="l" rtl="0" fontAlgn="base">
              <a:spcBef>
                <a:spcPct val="20000"/>
              </a:spcBef>
              <a:spcAft>
                <a:spcPct val="0"/>
              </a:spcAft>
              <a:buChar char="•"/>
            </a:pPr>
            <a:r>
              <a:rPr lang="en-US" smtClean="0"/>
              <a:t>Second level</a:t>
            </a:r>
          </a:p>
          <a:p>
            <a:pPr marL="341289" lvl="2" indent="-341289" algn="l" rtl="0" fontAlgn="base">
              <a:spcBef>
                <a:spcPct val="20000"/>
              </a:spcBef>
              <a:spcAft>
                <a:spcPct val="0"/>
              </a:spcAft>
              <a:buChar char="•"/>
            </a:pPr>
            <a:r>
              <a:rPr lang="en-US" smtClean="0"/>
              <a:t>Third level</a:t>
            </a:r>
          </a:p>
          <a:p>
            <a:pPr marL="341289" lvl="3" indent="-341289" algn="l" rtl="0" fontAlgn="base">
              <a:spcBef>
                <a:spcPct val="20000"/>
              </a:spcBef>
              <a:spcAft>
                <a:spcPct val="0"/>
              </a:spcAft>
              <a:buChar char="•"/>
            </a:pPr>
            <a:r>
              <a:rPr lang="en-US" smtClean="0"/>
              <a:t>Fourth level</a:t>
            </a:r>
          </a:p>
          <a:p>
            <a:pPr marL="341289" lvl="4" indent="-341289" algn="l" rtl="0" fontAlgn="base">
              <a:spcBef>
                <a:spcPct val="20000"/>
              </a:spcBef>
              <a:spcAft>
                <a:spcPct val="0"/>
              </a:spcAft>
              <a:buChar char="•"/>
            </a:pPr>
            <a:r>
              <a:rPr lang="en-US" smtClean="0"/>
              <a:t>Fifth level</a:t>
            </a:r>
            <a:endParaRPr lang="en-US" dirty="0"/>
          </a:p>
        </p:txBody>
      </p:sp>
      <p:sp>
        <p:nvSpPr>
          <p:cNvPr id="5" name="Shape 15"/>
          <p:cNvSpPr txBox="1">
            <a:spLocks noGrp="1"/>
          </p:cNvSpPr>
          <p:nvPr>
            <p:ph type="title"/>
          </p:nvPr>
        </p:nvSpPr>
        <p:spPr>
          <a:xfrm>
            <a:off x="457201" y="353389"/>
            <a:ext cx="5983664" cy="596901"/>
          </a:xfrm>
          <a:prstGeom prst="rect">
            <a:avLst/>
          </a:prstGeom>
          <a:noFill/>
          <a:ln>
            <a:noFill/>
          </a:ln>
        </p:spPr>
        <p:txBody>
          <a:bodyPr lIns="91423" tIns="91423" rIns="91423" bIns="91423" anchor="ctr" anchorCtr="0"/>
          <a:lstStyle>
            <a:lvl1pPr rtl="0">
              <a:spcBef>
                <a:spcPts val="0"/>
              </a:spcBef>
              <a:defRPr sz="4400" b="1">
                <a:solidFill>
                  <a:schemeClr val="bg1"/>
                </a:solidFill>
              </a:defRPr>
            </a:lvl1pPr>
            <a:lvl2pPr rtl="0">
              <a:spcBef>
                <a:spcPts val="0"/>
              </a:spcBef>
              <a:defRPr sz="3600"/>
            </a:lvl2pPr>
            <a:lvl3pPr rtl="0">
              <a:spcBef>
                <a:spcPts val="0"/>
              </a:spcBef>
              <a:defRPr sz="3600"/>
            </a:lvl3pPr>
            <a:lvl4pPr rtl="0">
              <a:spcBef>
                <a:spcPts val="0"/>
              </a:spcBef>
              <a:defRPr sz="3600"/>
            </a:lvl4pPr>
            <a:lvl5pPr rtl="0">
              <a:spcBef>
                <a:spcPts val="0"/>
              </a:spcBef>
              <a:defRPr sz="3600"/>
            </a:lvl5pPr>
            <a:lvl6pPr rtl="0">
              <a:spcBef>
                <a:spcPts val="0"/>
              </a:spcBef>
              <a:defRPr sz="3600"/>
            </a:lvl6pPr>
            <a:lvl7pPr rtl="0">
              <a:spcBef>
                <a:spcPts val="0"/>
              </a:spcBef>
              <a:defRPr sz="3600"/>
            </a:lvl7pPr>
            <a:lvl8pPr rtl="0">
              <a:spcBef>
                <a:spcPts val="0"/>
              </a:spcBef>
              <a:defRPr sz="3600"/>
            </a:lvl8pPr>
            <a:lvl9pPr rtl="0">
              <a:spcBef>
                <a:spcPts val="0"/>
              </a:spcBef>
              <a:defRPr sz="3600"/>
            </a:lvl9pPr>
          </a:lstStyle>
          <a:p>
            <a:r>
              <a:rPr lang="en-US" smtClean="0"/>
              <a:t>Click to edit Master title style</a:t>
            </a:r>
            <a:endParaRPr dirty="0"/>
          </a:p>
        </p:txBody>
      </p:sp>
      <p:pic>
        <p:nvPicPr>
          <p:cNvPr id="4" name="Picture 3" descr="clinigence logo_tagline.png"/>
          <p:cNvPicPr>
            <a:picLocks noChangeAspect="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74661" y="197451"/>
            <a:ext cx="2112141" cy="896060"/>
          </a:xfrm>
          <a:prstGeom prst="rect">
            <a:avLst/>
          </a:prstGeom>
        </p:spPr>
      </p:pic>
    </p:spTree>
    <p:extLst>
      <p:ext uri="{BB962C8B-B14F-4D97-AF65-F5344CB8AC3E}">
        <p14:creationId xmlns:p14="http://schemas.microsoft.com/office/powerpoint/2010/main" val="3212014685"/>
      </p:ext>
    </p:extLst>
  </p:cSld>
  <p:clrMapOvr>
    <a:masterClrMapping/>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x" preserve="1">
  <p:cSld name="Title and Body">
    <p:spTree>
      <p:nvGrpSpPr>
        <p:cNvPr id="1" name="Shape 12"/>
        <p:cNvGrpSpPr/>
        <p:nvPr/>
      </p:nvGrpSpPr>
      <p:grpSpPr>
        <a:xfrm>
          <a:off x="0" y="0"/>
          <a:ext cx="0" cy="0"/>
          <a:chOff x="0" y="0"/>
          <a:chExt cx="0" cy="0"/>
        </a:xfrm>
      </p:grpSpPr>
      <p:sp>
        <p:nvSpPr>
          <p:cNvPr id="7" name="Shape 29"/>
          <p:cNvSpPr/>
          <p:nvPr userDrawn="1"/>
        </p:nvSpPr>
        <p:spPr>
          <a:xfrm>
            <a:off x="1" y="13"/>
            <a:ext cx="9148274" cy="1303655"/>
          </a:xfrm>
          <a:prstGeom prst="rect">
            <a:avLst/>
          </a:prstGeom>
          <a:gradFill flip="none" rotWithShape="1">
            <a:gsLst>
              <a:gs pos="0">
                <a:srgbClr val="0067B4"/>
              </a:gs>
              <a:gs pos="56000">
                <a:srgbClr val="AFC5E7"/>
              </a:gs>
              <a:gs pos="100000">
                <a:schemeClr val="bg1"/>
              </a:gs>
            </a:gsLst>
            <a:lin ang="16200000" scaled="1"/>
            <a:tileRect/>
          </a:gradFill>
          <a:ln>
            <a:noFill/>
          </a:ln>
        </p:spPr>
        <p:txBody>
          <a:bodyPr lIns="91423" tIns="45699" rIns="91423" bIns="45699" anchor="b" anchorCtr="0">
            <a:noAutofit/>
          </a:bodyPr>
          <a:lstStyle/>
          <a:p>
            <a:pPr>
              <a:spcBef>
                <a:spcPts val="0"/>
              </a:spcBef>
              <a:buNone/>
            </a:pPr>
            <a:endParaRPr sz="1500"/>
          </a:p>
        </p:txBody>
      </p:sp>
      <p:sp>
        <p:nvSpPr>
          <p:cNvPr id="15" name="Shape 15"/>
          <p:cNvSpPr txBox="1">
            <a:spLocks noGrp="1"/>
          </p:cNvSpPr>
          <p:nvPr>
            <p:ph type="title"/>
          </p:nvPr>
        </p:nvSpPr>
        <p:spPr>
          <a:xfrm>
            <a:off x="457201" y="353389"/>
            <a:ext cx="5983664" cy="596901"/>
          </a:xfrm>
          <a:prstGeom prst="rect">
            <a:avLst/>
          </a:prstGeom>
          <a:noFill/>
          <a:ln>
            <a:noFill/>
          </a:ln>
        </p:spPr>
        <p:txBody>
          <a:bodyPr lIns="91423" tIns="91423" rIns="91423" bIns="91423" anchor="ctr" anchorCtr="0"/>
          <a:lstStyle>
            <a:lvl1pPr rtl="0">
              <a:spcBef>
                <a:spcPts val="0"/>
              </a:spcBef>
              <a:defRPr sz="4400" b="1">
                <a:solidFill>
                  <a:schemeClr val="bg1"/>
                </a:solidFill>
              </a:defRPr>
            </a:lvl1pPr>
            <a:lvl2pPr rtl="0">
              <a:spcBef>
                <a:spcPts val="0"/>
              </a:spcBef>
              <a:defRPr sz="3600"/>
            </a:lvl2pPr>
            <a:lvl3pPr rtl="0">
              <a:spcBef>
                <a:spcPts val="0"/>
              </a:spcBef>
              <a:defRPr sz="3600"/>
            </a:lvl3pPr>
            <a:lvl4pPr rtl="0">
              <a:spcBef>
                <a:spcPts val="0"/>
              </a:spcBef>
              <a:defRPr sz="3600"/>
            </a:lvl4pPr>
            <a:lvl5pPr rtl="0">
              <a:spcBef>
                <a:spcPts val="0"/>
              </a:spcBef>
              <a:defRPr sz="3600"/>
            </a:lvl5pPr>
            <a:lvl6pPr rtl="0">
              <a:spcBef>
                <a:spcPts val="0"/>
              </a:spcBef>
              <a:defRPr sz="3600"/>
            </a:lvl6pPr>
            <a:lvl7pPr rtl="0">
              <a:spcBef>
                <a:spcPts val="0"/>
              </a:spcBef>
              <a:defRPr sz="3600"/>
            </a:lvl7pPr>
            <a:lvl8pPr rtl="0">
              <a:spcBef>
                <a:spcPts val="0"/>
              </a:spcBef>
              <a:defRPr sz="3600"/>
            </a:lvl8pPr>
            <a:lvl9pPr rtl="0">
              <a:spcBef>
                <a:spcPts val="0"/>
              </a:spcBef>
              <a:defRPr sz="3600"/>
            </a:lvl9pPr>
          </a:lstStyle>
          <a:p>
            <a:r>
              <a:rPr lang="en-US" smtClean="0"/>
              <a:t>Click to edit Master title style</a:t>
            </a:r>
            <a:endParaRPr dirty="0"/>
          </a:p>
        </p:txBody>
      </p:sp>
      <p:sp>
        <p:nvSpPr>
          <p:cNvPr id="16" name="Shape 16"/>
          <p:cNvSpPr txBox="1">
            <a:spLocks noGrp="1"/>
          </p:cNvSpPr>
          <p:nvPr>
            <p:ph type="body" idx="1"/>
          </p:nvPr>
        </p:nvSpPr>
        <p:spPr>
          <a:xfrm>
            <a:off x="457200" y="1600202"/>
            <a:ext cx="8229600" cy="4967700"/>
          </a:xfrm>
          <a:prstGeom prst="rect">
            <a:avLst/>
          </a:prstGeom>
          <a:noFill/>
          <a:ln>
            <a:noFill/>
          </a:ln>
        </p:spPr>
        <p:txBody>
          <a:bodyPr lIns="91423" tIns="91423" rIns="91423" bIns="91423" anchor="t" anchorCtr="0"/>
          <a:lstStyle>
            <a:lvl1pPr marL="395269" indent="-395269" rtl="0">
              <a:spcBef>
                <a:spcPts val="0"/>
              </a:spcBef>
              <a:buClrTx/>
              <a:defRPr>
                <a:solidFill>
                  <a:srgbClr val="5B57BB"/>
                </a:solidFill>
              </a:defRPr>
            </a:lvl1pPr>
            <a:lvl2pPr rtl="0">
              <a:spcBef>
                <a:spcPts val="0"/>
              </a:spcBef>
              <a:defRPr/>
            </a:lvl2pPr>
            <a:lvl3pPr rtl="0">
              <a:spcBef>
                <a:spcPts val="0"/>
              </a:spcBef>
              <a:defRPr/>
            </a:lvl3pPr>
            <a:lvl4pPr rtl="0">
              <a:spcBef>
                <a:spcPts val="0"/>
              </a:spcBef>
              <a:defRPr/>
            </a:lvl4pPr>
            <a:lvl5pPr rtl="0">
              <a:spcBef>
                <a:spcPts val="0"/>
              </a:spcBef>
              <a:defRPr sz="1900"/>
            </a:lvl5pPr>
            <a:lvl6pPr rtl="0">
              <a:spcBef>
                <a:spcPts val="0"/>
              </a:spcBef>
              <a:defRPr sz="1900"/>
            </a:lvl6pPr>
            <a:lvl7pPr rtl="0">
              <a:spcBef>
                <a:spcPts val="0"/>
              </a:spcBef>
              <a:defRPr sz="1900"/>
            </a:lvl7pPr>
            <a:lvl8pPr rtl="0">
              <a:spcBef>
                <a:spcPts val="0"/>
              </a:spcBef>
              <a:defRPr sz="1900"/>
            </a:lvl8pPr>
            <a:lvl9pPr rtl="0">
              <a:spcBef>
                <a:spcPts val="0"/>
              </a:spcBef>
              <a:defRPr sz="1900"/>
            </a:lvl9pPr>
          </a:lstStyle>
          <a:p>
            <a:pPr lvl="0"/>
            <a:r>
              <a:rPr lang="en-US" smtClean="0"/>
              <a:t>Click to edit Master text styles</a:t>
            </a:r>
          </a:p>
        </p:txBody>
      </p:sp>
      <p:cxnSp>
        <p:nvCxnSpPr>
          <p:cNvPr id="8" name="Shape 30"/>
          <p:cNvCxnSpPr/>
          <p:nvPr userDrawn="1"/>
        </p:nvCxnSpPr>
        <p:spPr>
          <a:xfrm>
            <a:off x="0" y="1303655"/>
            <a:ext cx="9144000" cy="0"/>
          </a:xfrm>
          <a:prstGeom prst="straightConnector1">
            <a:avLst/>
          </a:prstGeom>
          <a:ln>
            <a:headEnd type="none" w="med" len="med"/>
            <a:tailEnd type="none" w="med" len="med"/>
          </a:ln>
        </p:spPr>
        <p:style>
          <a:lnRef idx="2">
            <a:schemeClr val="accent5"/>
          </a:lnRef>
          <a:fillRef idx="0">
            <a:schemeClr val="accent5"/>
          </a:fillRef>
          <a:effectRef idx="1">
            <a:schemeClr val="accent5"/>
          </a:effectRef>
          <a:fontRef idx="minor">
            <a:schemeClr val="tx1"/>
          </a:fontRef>
        </p:style>
      </p:cxnSp>
      <p:pic>
        <p:nvPicPr>
          <p:cNvPr id="11" name="Picture 10" descr="clinigence logo_tagline.png"/>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74661" y="197451"/>
            <a:ext cx="2112141" cy="896060"/>
          </a:xfrm>
          <a:prstGeom prst="rect">
            <a:avLst/>
          </a:prstGeom>
        </p:spPr>
      </p:pic>
    </p:spTree>
    <p:extLst>
      <p:ext uri="{BB962C8B-B14F-4D97-AF65-F5344CB8AC3E}">
        <p14:creationId xmlns:p14="http://schemas.microsoft.com/office/powerpoint/2010/main" val="1485210683"/>
      </p:ext>
    </p:extLst>
  </p:cSld>
  <p:clrMapOvr>
    <a:masterClrMapping/>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7" name="Shape 29"/>
          <p:cNvSpPr/>
          <p:nvPr/>
        </p:nvSpPr>
        <p:spPr>
          <a:xfrm>
            <a:off x="1" y="3"/>
            <a:ext cx="9148274" cy="1303655"/>
          </a:xfrm>
          <a:prstGeom prst="rect">
            <a:avLst/>
          </a:prstGeom>
          <a:gradFill flip="none" rotWithShape="1">
            <a:gsLst>
              <a:gs pos="0">
                <a:srgbClr val="0067B4"/>
              </a:gs>
              <a:gs pos="56000">
                <a:srgbClr val="AFC5E7"/>
              </a:gs>
              <a:gs pos="100000">
                <a:schemeClr val="bg1"/>
              </a:gs>
            </a:gsLst>
            <a:lin ang="16200000" scaled="1"/>
            <a:tileRect/>
          </a:gradFill>
          <a:ln>
            <a:noFill/>
          </a:ln>
        </p:spPr>
        <p:txBody>
          <a:bodyPr lIns="91425" tIns="45700" rIns="91425" bIns="45700" anchor="b" anchorCtr="0">
            <a:noAutofit/>
          </a:bodyPr>
          <a:lstStyle/>
          <a:p>
            <a:pPr>
              <a:spcBef>
                <a:spcPts val="0"/>
              </a:spcBef>
              <a:buNone/>
            </a:pPr>
            <a:endParaRPr sz="1400" dirty="0"/>
          </a:p>
        </p:txBody>
      </p:sp>
      <p:sp>
        <p:nvSpPr>
          <p:cNvPr id="15" name="Shape 15"/>
          <p:cNvSpPr txBox="1">
            <a:spLocks noGrp="1"/>
          </p:cNvSpPr>
          <p:nvPr>
            <p:ph type="title"/>
          </p:nvPr>
        </p:nvSpPr>
        <p:spPr>
          <a:xfrm>
            <a:off x="457201" y="353380"/>
            <a:ext cx="5983664" cy="596901"/>
          </a:xfrm>
          <a:prstGeom prst="rect">
            <a:avLst/>
          </a:prstGeom>
          <a:noFill/>
          <a:ln>
            <a:noFill/>
          </a:ln>
        </p:spPr>
        <p:txBody>
          <a:bodyPr lIns="91425" tIns="91425" rIns="91425" bIns="91425" anchor="ctr" anchorCtr="0"/>
          <a:lstStyle>
            <a:lvl1pPr rtl="0">
              <a:spcBef>
                <a:spcPts val="0"/>
              </a:spcBef>
              <a:defRPr sz="4400" b="1">
                <a:solidFill>
                  <a:schemeClr val="bg1"/>
                </a:solidFill>
              </a:defRPr>
            </a:lvl1pPr>
            <a:lvl2pPr rtl="0">
              <a:spcBef>
                <a:spcPts val="0"/>
              </a:spcBef>
              <a:defRPr sz="3600"/>
            </a:lvl2pPr>
            <a:lvl3pPr rtl="0">
              <a:spcBef>
                <a:spcPts val="0"/>
              </a:spcBef>
              <a:defRPr sz="3600"/>
            </a:lvl3pPr>
            <a:lvl4pPr rtl="0">
              <a:spcBef>
                <a:spcPts val="0"/>
              </a:spcBef>
              <a:defRPr sz="3600"/>
            </a:lvl4pPr>
            <a:lvl5pPr rtl="0">
              <a:spcBef>
                <a:spcPts val="0"/>
              </a:spcBef>
              <a:defRPr sz="3600"/>
            </a:lvl5pPr>
            <a:lvl6pPr rtl="0">
              <a:spcBef>
                <a:spcPts val="0"/>
              </a:spcBef>
              <a:defRPr sz="3600"/>
            </a:lvl6pPr>
            <a:lvl7pPr rtl="0">
              <a:spcBef>
                <a:spcPts val="0"/>
              </a:spcBef>
              <a:defRPr sz="3600"/>
            </a:lvl7pPr>
            <a:lvl8pPr rtl="0">
              <a:spcBef>
                <a:spcPts val="0"/>
              </a:spcBef>
              <a:defRPr sz="3600"/>
            </a:lvl8pPr>
            <a:lvl9pPr rtl="0">
              <a:spcBef>
                <a:spcPts val="0"/>
              </a:spcBef>
              <a:defRPr sz="3600"/>
            </a:lvl9pPr>
          </a:lstStyle>
          <a:p>
            <a:r>
              <a:rPr lang="en-US" smtClean="0"/>
              <a:t>Click to edit Master title style</a:t>
            </a:r>
            <a:endParaRPr dirty="0"/>
          </a:p>
        </p:txBody>
      </p:sp>
      <p:sp>
        <p:nvSpPr>
          <p:cNvPr id="16" name="Shape 16"/>
          <p:cNvSpPr txBox="1">
            <a:spLocks noGrp="1"/>
          </p:cNvSpPr>
          <p:nvPr>
            <p:ph type="body" idx="1"/>
          </p:nvPr>
        </p:nvSpPr>
        <p:spPr>
          <a:xfrm>
            <a:off x="457200" y="1600201"/>
            <a:ext cx="8229600" cy="4967700"/>
          </a:xfrm>
          <a:prstGeom prst="rect">
            <a:avLst/>
          </a:prstGeom>
          <a:noFill/>
          <a:ln>
            <a:noFill/>
          </a:ln>
        </p:spPr>
        <p:txBody>
          <a:bodyPr lIns="91425" tIns="91425" rIns="91425" bIns="91425" anchor="t" anchorCtr="0"/>
          <a:lstStyle>
            <a:lvl1pPr marL="395278" indent="-395278" rtl="0">
              <a:spcBef>
                <a:spcPts val="0"/>
              </a:spcBef>
              <a:buClrTx/>
              <a:defRPr>
                <a:solidFill>
                  <a:srgbClr val="5B57BB"/>
                </a:solidFill>
              </a:defRPr>
            </a:lvl1pPr>
            <a:lvl2pPr rtl="0">
              <a:spcBef>
                <a:spcPts val="0"/>
              </a:spcBef>
              <a:defRPr/>
            </a:lvl2pPr>
            <a:lvl3pPr rtl="0">
              <a:spcBef>
                <a:spcPts val="0"/>
              </a:spcBef>
              <a:defRPr/>
            </a:lvl3pPr>
            <a:lvl4pPr rtl="0">
              <a:spcBef>
                <a:spcPts val="0"/>
              </a:spcBef>
              <a:defRPr/>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pPr lvl="0"/>
            <a:r>
              <a:rPr lang="en-US" smtClean="0"/>
              <a:t>Click to edit Master text styles</a:t>
            </a:r>
          </a:p>
        </p:txBody>
      </p:sp>
      <p:cxnSp>
        <p:nvCxnSpPr>
          <p:cNvPr id="8" name="Shape 30"/>
          <p:cNvCxnSpPr/>
          <p:nvPr/>
        </p:nvCxnSpPr>
        <p:spPr>
          <a:xfrm>
            <a:off x="0" y="1303655"/>
            <a:ext cx="9144000" cy="0"/>
          </a:xfrm>
          <a:prstGeom prst="straightConnector1">
            <a:avLst/>
          </a:prstGeom>
          <a:ln>
            <a:headEnd type="none" w="med" len="med"/>
            <a:tailEnd type="none" w="med" len="med"/>
          </a:ln>
        </p:spPr>
        <p:style>
          <a:lnRef idx="2">
            <a:schemeClr val="accent5"/>
          </a:lnRef>
          <a:fillRef idx="0">
            <a:schemeClr val="accent5"/>
          </a:fillRef>
          <a:effectRef idx="1">
            <a:schemeClr val="accent5"/>
          </a:effectRef>
          <a:fontRef idx="minor">
            <a:schemeClr val="tx1"/>
          </a:fontRef>
        </p:style>
      </p:cxnSp>
      <p:pic>
        <p:nvPicPr>
          <p:cNvPr id="11" name="Picture 10" descr="clinigence logo_tagline.pn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74660" y="197450"/>
            <a:ext cx="2112141" cy="896060"/>
          </a:xfrm>
          <a:prstGeom prst="rect">
            <a:avLst/>
          </a:prstGeom>
        </p:spPr>
      </p:pic>
    </p:spTree>
  </p:cSld>
  <p:clrMapOvr>
    <a:masterClrMapping/>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Only">
    <p:spTree>
      <p:nvGrpSpPr>
        <p:cNvPr id="1" name="Shape 23"/>
        <p:cNvGrpSpPr/>
        <p:nvPr/>
      </p:nvGrpSpPr>
      <p:grpSpPr>
        <a:xfrm>
          <a:off x="0" y="0"/>
          <a:ext cx="0" cy="0"/>
          <a:chOff x="0" y="0"/>
          <a:chExt cx="0" cy="0"/>
        </a:xfrm>
      </p:grpSpPr>
      <p:cxnSp>
        <p:nvCxnSpPr>
          <p:cNvPr id="6" name="Shape 14"/>
          <p:cNvCxnSpPr/>
          <p:nvPr/>
        </p:nvCxnSpPr>
        <p:spPr>
          <a:xfrm>
            <a:off x="0" y="1319683"/>
            <a:ext cx="9144000" cy="0"/>
          </a:xfrm>
          <a:prstGeom prst="straightConnector1">
            <a:avLst/>
          </a:prstGeom>
          <a:ln>
            <a:headEnd type="none" w="med" len="med"/>
            <a:tailEnd type="none" w="med" len="med"/>
          </a:ln>
        </p:spPr>
        <p:style>
          <a:lnRef idx="2">
            <a:schemeClr val="accent5"/>
          </a:lnRef>
          <a:fillRef idx="0">
            <a:schemeClr val="accent5"/>
          </a:fillRef>
          <a:effectRef idx="1">
            <a:schemeClr val="accent5"/>
          </a:effectRef>
          <a:fontRef idx="minor">
            <a:schemeClr val="tx1"/>
          </a:fontRef>
        </p:style>
      </p:cxnSp>
      <p:pic>
        <p:nvPicPr>
          <p:cNvPr id="7" name="Picture 6" descr="clinigence logo_tagline.pn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15930" y="197450"/>
            <a:ext cx="2112141" cy="896060"/>
          </a:xfrm>
          <a:prstGeom prst="rect">
            <a:avLst/>
          </a:prstGeom>
        </p:spPr>
      </p:pic>
    </p:spTree>
  </p:cSld>
  <p:clrMapOvr>
    <a:masterClrMapping/>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aption">
    <p:spTree>
      <p:nvGrpSpPr>
        <p:cNvPr id="1" name="Shape 27"/>
        <p:cNvGrpSpPr/>
        <p:nvPr/>
      </p:nvGrpSpPr>
      <p:grpSpPr>
        <a:xfrm>
          <a:off x="0" y="0"/>
          <a:ext cx="0" cy="0"/>
          <a:chOff x="0" y="0"/>
          <a:chExt cx="0" cy="0"/>
        </a:xfrm>
      </p:grpSpPr>
      <p:sp>
        <p:nvSpPr>
          <p:cNvPr id="28" name="Shape 28"/>
          <p:cNvSpPr txBox="1">
            <a:spLocks noGrp="1"/>
          </p:cNvSpPr>
          <p:nvPr>
            <p:ph type="body" idx="1"/>
          </p:nvPr>
        </p:nvSpPr>
        <p:spPr>
          <a:xfrm>
            <a:off x="457200" y="5875079"/>
            <a:ext cx="8229600" cy="692700"/>
          </a:xfrm>
          <a:prstGeom prst="rect">
            <a:avLst/>
          </a:prstGeom>
          <a:noFill/>
          <a:ln>
            <a:noFill/>
          </a:ln>
        </p:spPr>
        <p:txBody>
          <a:bodyPr lIns="91425" tIns="91425" rIns="91425" bIns="91425" anchor="t" anchorCtr="0"/>
          <a:lstStyle>
            <a:lvl1pPr algn="l" rtl="0">
              <a:lnSpc>
                <a:spcPct val="100000"/>
              </a:lnSpc>
              <a:spcBef>
                <a:spcPts val="0"/>
              </a:spcBef>
              <a:spcAft>
                <a:spcPts val="0"/>
              </a:spcAft>
              <a:buClr>
                <a:schemeClr val="dk2"/>
              </a:buClr>
              <a:buSzPct val="100000"/>
              <a:buFont typeface="Arial"/>
              <a:buChar char="●"/>
              <a:defRPr sz="1800" b="0">
                <a:solidFill>
                  <a:schemeClr val="dk2"/>
                </a:solidFill>
              </a:defRPr>
            </a:lvl1pPr>
            <a:lvl2pPr algn="l" rtl="0">
              <a:lnSpc>
                <a:spcPct val="100000"/>
              </a:lnSpc>
              <a:spcBef>
                <a:spcPts val="0"/>
              </a:spcBef>
              <a:spcAft>
                <a:spcPts val="0"/>
              </a:spcAft>
              <a:buClr>
                <a:schemeClr val="dk2"/>
              </a:buClr>
              <a:buSzPct val="100000"/>
              <a:buFont typeface="Courier New"/>
              <a:buChar char="o"/>
              <a:defRPr sz="1800" b="0">
                <a:solidFill>
                  <a:schemeClr val="dk2"/>
                </a:solidFill>
              </a:defRPr>
            </a:lvl2pPr>
            <a:lvl3pPr algn="l" rtl="0">
              <a:lnSpc>
                <a:spcPct val="100000"/>
              </a:lnSpc>
              <a:spcBef>
                <a:spcPts val="0"/>
              </a:spcBef>
              <a:spcAft>
                <a:spcPts val="0"/>
              </a:spcAft>
              <a:buClr>
                <a:schemeClr val="dk2"/>
              </a:buClr>
              <a:buSzPct val="100000"/>
              <a:buFont typeface="Wingdings"/>
              <a:buChar char="§"/>
              <a:defRPr sz="1800" b="0">
                <a:solidFill>
                  <a:schemeClr val="dk2"/>
                </a:solidFill>
              </a:defRPr>
            </a:lvl3pPr>
            <a:lvl4pPr algn="l" rtl="0">
              <a:lnSpc>
                <a:spcPct val="100000"/>
              </a:lnSpc>
              <a:spcBef>
                <a:spcPts val="0"/>
              </a:spcBef>
              <a:spcAft>
                <a:spcPts val="0"/>
              </a:spcAft>
              <a:buClr>
                <a:schemeClr val="dk2"/>
              </a:buClr>
              <a:buSzPct val="100000"/>
              <a:buFont typeface="Arial"/>
              <a:buChar char="●"/>
              <a:defRPr sz="1800" b="0">
                <a:solidFill>
                  <a:schemeClr val="dk2"/>
                </a:solidFill>
              </a:defRPr>
            </a:lvl4pPr>
            <a:lvl5pPr algn="l" rtl="0">
              <a:lnSpc>
                <a:spcPct val="100000"/>
              </a:lnSpc>
              <a:spcBef>
                <a:spcPts val="0"/>
              </a:spcBef>
              <a:spcAft>
                <a:spcPts val="0"/>
              </a:spcAft>
              <a:buClr>
                <a:schemeClr val="dk2"/>
              </a:buClr>
              <a:buSzPct val="100000"/>
              <a:buFont typeface="Courier New"/>
              <a:buChar char="o"/>
              <a:defRPr sz="1800" b="0">
                <a:solidFill>
                  <a:schemeClr val="dk2"/>
                </a:solidFill>
              </a:defRPr>
            </a:lvl5pPr>
            <a:lvl6pPr algn="l" rtl="0">
              <a:lnSpc>
                <a:spcPct val="100000"/>
              </a:lnSpc>
              <a:spcBef>
                <a:spcPts val="0"/>
              </a:spcBef>
              <a:spcAft>
                <a:spcPts val="0"/>
              </a:spcAft>
              <a:buClr>
                <a:schemeClr val="dk2"/>
              </a:buClr>
              <a:buSzPct val="100000"/>
              <a:buFont typeface="Wingdings"/>
              <a:buChar char="§"/>
              <a:defRPr sz="1800" b="0">
                <a:solidFill>
                  <a:schemeClr val="dk2"/>
                </a:solidFill>
              </a:defRPr>
            </a:lvl6pPr>
            <a:lvl7pPr algn="l" rtl="0">
              <a:lnSpc>
                <a:spcPct val="100000"/>
              </a:lnSpc>
              <a:spcBef>
                <a:spcPts val="0"/>
              </a:spcBef>
              <a:spcAft>
                <a:spcPts val="0"/>
              </a:spcAft>
              <a:buClr>
                <a:schemeClr val="dk2"/>
              </a:buClr>
              <a:buSzPct val="100000"/>
              <a:buFont typeface="Arial"/>
              <a:buChar char="●"/>
              <a:defRPr sz="1800" b="0">
                <a:solidFill>
                  <a:schemeClr val="dk2"/>
                </a:solidFill>
              </a:defRPr>
            </a:lvl7pPr>
            <a:lvl8pPr algn="l" rtl="0">
              <a:lnSpc>
                <a:spcPct val="100000"/>
              </a:lnSpc>
              <a:spcBef>
                <a:spcPts val="0"/>
              </a:spcBef>
              <a:spcAft>
                <a:spcPts val="0"/>
              </a:spcAft>
              <a:buClr>
                <a:schemeClr val="dk2"/>
              </a:buClr>
              <a:buSzPct val="100000"/>
              <a:buFont typeface="Courier New"/>
              <a:buChar char="o"/>
              <a:defRPr sz="1800" b="0">
                <a:solidFill>
                  <a:schemeClr val="dk2"/>
                </a:solidFill>
              </a:defRPr>
            </a:lvl8pPr>
            <a:lvl9pPr algn="l" rtl="0">
              <a:lnSpc>
                <a:spcPct val="100000"/>
              </a:lnSpc>
              <a:spcBef>
                <a:spcPts val="0"/>
              </a:spcBef>
              <a:spcAft>
                <a:spcPts val="0"/>
              </a:spcAft>
              <a:buClr>
                <a:schemeClr val="dk2"/>
              </a:buClr>
              <a:buSzPct val="100000"/>
              <a:buFont typeface="Wingdings"/>
              <a:buChar char="§"/>
              <a:defRPr sz="1800" b="0">
                <a:solidFill>
                  <a:schemeClr val="dk2"/>
                </a:solidFill>
              </a:defRPr>
            </a:lvl9pPr>
          </a:lstStyle>
          <a:p>
            <a:pPr lvl="0"/>
            <a:r>
              <a:rPr lang="en-US" smtClean="0"/>
              <a:t>Click to edit Master text styles</a:t>
            </a:r>
          </a:p>
        </p:txBody>
      </p:sp>
      <p:cxnSp>
        <p:nvCxnSpPr>
          <p:cNvPr id="30" name="Shape 30"/>
          <p:cNvCxnSpPr/>
          <p:nvPr/>
        </p:nvCxnSpPr>
        <p:spPr>
          <a:xfrm>
            <a:off x="0" y="5845828"/>
            <a:ext cx="9144000" cy="0"/>
          </a:xfrm>
          <a:prstGeom prst="straightConnector1">
            <a:avLst/>
          </a:prstGeom>
          <a:noFill/>
          <a:ln w="57150" cap="flat">
            <a:solidFill>
              <a:srgbClr val="000000">
                <a:alpha val="14901"/>
              </a:srgbClr>
            </a:solidFill>
            <a:prstDash val="solid"/>
            <a:round/>
            <a:headEnd type="none" w="med" len="med"/>
            <a:tailEnd type="none" w="med" len="med"/>
          </a:ln>
        </p:spPr>
      </p:cxnSp>
      <p:sp>
        <p:nvSpPr>
          <p:cNvPr id="4" name="Shape 15"/>
          <p:cNvSpPr txBox="1">
            <a:spLocks noGrp="1"/>
          </p:cNvSpPr>
          <p:nvPr>
            <p:ph type="title"/>
          </p:nvPr>
        </p:nvSpPr>
        <p:spPr>
          <a:xfrm>
            <a:off x="457201" y="353380"/>
            <a:ext cx="5983664" cy="596901"/>
          </a:xfrm>
          <a:prstGeom prst="rect">
            <a:avLst/>
          </a:prstGeom>
          <a:noFill/>
          <a:ln>
            <a:noFill/>
          </a:ln>
        </p:spPr>
        <p:txBody>
          <a:bodyPr lIns="91425" tIns="91425" rIns="91425" bIns="91425" anchor="ctr" anchorCtr="0"/>
          <a:lstStyle>
            <a:lvl1pPr rtl="0">
              <a:spcBef>
                <a:spcPts val="0"/>
              </a:spcBef>
              <a:defRPr sz="4400" b="1">
                <a:solidFill>
                  <a:schemeClr val="bg1"/>
                </a:solidFill>
              </a:defRPr>
            </a:lvl1pPr>
            <a:lvl2pPr rtl="0">
              <a:spcBef>
                <a:spcPts val="0"/>
              </a:spcBef>
              <a:defRPr sz="3600"/>
            </a:lvl2pPr>
            <a:lvl3pPr rtl="0">
              <a:spcBef>
                <a:spcPts val="0"/>
              </a:spcBef>
              <a:defRPr sz="3600"/>
            </a:lvl3pPr>
            <a:lvl4pPr rtl="0">
              <a:spcBef>
                <a:spcPts val="0"/>
              </a:spcBef>
              <a:defRPr sz="3600"/>
            </a:lvl4pPr>
            <a:lvl5pPr rtl="0">
              <a:spcBef>
                <a:spcPts val="0"/>
              </a:spcBef>
              <a:defRPr sz="3600"/>
            </a:lvl5pPr>
            <a:lvl6pPr rtl="0">
              <a:spcBef>
                <a:spcPts val="0"/>
              </a:spcBef>
              <a:defRPr sz="3600"/>
            </a:lvl6pPr>
            <a:lvl7pPr rtl="0">
              <a:spcBef>
                <a:spcPts val="0"/>
              </a:spcBef>
              <a:defRPr sz="3600"/>
            </a:lvl7pPr>
            <a:lvl8pPr rtl="0">
              <a:spcBef>
                <a:spcPts val="0"/>
              </a:spcBef>
              <a:defRPr sz="3600"/>
            </a:lvl8pPr>
            <a:lvl9pPr rtl="0">
              <a:spcBef>
                <a:spcPts val="0"/>
              </a:spcBef>
              <a:defRPr sz="3600"/>
            </a:lvl9pPr>
          </a:lstStyle>
          <a:p>
            <a:r>
              <a:rPr lang="en-US" smtClean="0"/>
              <a:t>Click to edit Master title style</a:t>
            </a:r>
            <a:endParaRPr dirty="0"/>
          </a:p>
        </p:txBody>
      </p:sp>
    </p:spTree>
  </p:cSld>
  <p:clrMapOvr>
    <a:masterClrMapping/>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Blank">
    <p:bg>
      <p:bgRef idx="1001">
        <a:schemeClr val="bg1"/>
      </p:bgRef>
    </p:bg>
    <p:spTree>
      <p:nvGrpSpPr>
        <p:cNvPr id="1" name="Shape 31"/>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E208BE86-98BC-0C4B-8D8C-2CA6B01E7BA3}" type="datetimeFigureOut">
              <a:rPr lang="en-US" smtClean="0"/>
              <a:t>2/8/17</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0802F2E7-2EA6-B94F-9176-B7A112585756}" type="slidenum">
              <a:rPr lang="en-US" smtClean="0"/>
              <a:t>‹#›</a:t>
            </a:fld>
            <a:endParaRPr lang="en-US"/>
          </a:p>
        </p:txBody>
      </p:sp>
    </p:spTree>
    <p:extLst>
      <p:ext uri="{BB962C8B-B14F-4D97-AF65-F5344CB8AC3E}">
        <p14:creationId xmlns:p14="http://schemas.microsoft.com/office/powerpoint/2010/main" val="3481667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E208BE86-98BC-0C4B-8D8C-2CA6B01E7BA3}" type="datetimeFigureOut">
              <a:rPr lang="en-US" smtClean="0"/>
              <a:t>2/8/17</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0802F2E7-2EA6-B94F-9176-B7A112585756}" type="slidenum">
              <a:rPr lang="en-US" smtClean="0"/>
              <a:t>‹#›</a:t>
            </a:fld>
            <a:endParaRPr lang="en-US"/>
          </a:p>
        </p:txBody>
      </p:sp>
    </p:spTree>
    <p:extLst>
      <p:ext uri="{BB962C8B-B14F-4D97-AF65-F5344CB8AC3E}">
        <p14:creationId xmlns:p14="http://schemas.microsoft.com/office/powerpoint/2010/main" val="27333698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Shape 23"/>
        <p:cNvGrpSpPr/>
        <p:nvPr/>
      </p:nvGrpSpPr>
      <p:grpSpPr>
        <a:xfrm>
          <a:off x="0" y="0"/>
          <a:ext cx="0" cy="0"/>
          <a:chOff x="0" y="0"/>
          <a:chExt cx="0" cy="0"/>
        </a:xfrm>
      </p:grpSpPr>
      <p:cxnSp>
        <p:nvCxnSpPr>
          <p:cNvPr id="6" name="Shape 14"/>
          <p:cNvCxnSpPr/>
          <p:nvPr userDrawn="1"/>
        </p:nvCxnSpPr>
        <p:spPr>
          <a:xfrm>
            <a:off x="0" y="1319683"/>
            <a:ext cx="9144000" cy="0"/>
          </a:xfrm>
          <a:prstGeom prst="straightConnector1">
            <a:avLst/>
          </a:prstGeom>
          <a:ln>
            <a:headEnd type="none" w="med" len="med"/>
            <a:tailEnd type="none" w="med" len="med"/>
          </a:ln>
        </p:spPr>
        <p:style>
          <a:lnRef idx="2">
            <a:schemeClr val="accent5"/>
          </a:lnRef>
          <a:fillRef idx="0">
            <a:schemeClr val="accent5"/>
          </a:fillRef>
          <a:effectRef idx="1">
            <a:schemeClr val="accent5"/>
          </a:effectRef>
          <a:fontRef idx="minor">
            <a:schemeClr val="tx1"/>
          </a:fontRef>
        </p:style>
      </p:cxnSp>
      <p:pic>
        <p:nvPicPr>
          <p:cNvPr id="7" name="Picture 6" descr="clinigence logo_tagline.png"/>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15930" y="197451"/>
            <a:ext cx="2112141" cy="896060"/>
          </a:xfrm>
          <a:prstGeom prst="rect">
            <a:avLst/>
          </a:prstGeom>
        </p:spPr>
      </p:pic>
    </p:spTree>
    <p:extLst>
      <p:ext uri="{BB962C8B-B14F-4D97-AF65-F5344CB8AC3E}">
        <p14:creationId xmlns:p14="http://schemas.microsoft.com/office/powerpoint/2010/main" val="999690704"/>
      </p:ext>
    </p:extLst>
  </p:cSld>
  <p:clrMapOvr>
    <a:masterClrMapping/>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aption">
    <p:spTree>
      <p:nvGrpSpPr>
        <p:cNvPr id="1" name="Shape 27"/>
        <p:cNvGrpSpPr/>
        <p:nvPr/>
      </p:nvGrpSpPr>
      <p:grpSpPr>
        <a:xfrm>
          <a:off x="0" y="0"/>
          <a:ext cx="0" cy="0"/>
          <a:chOff x="0" y="0"/>
          <a:chExt cx="0" cy="0"/>
        </a:xfrm>
      </p:grpSpPr>
      <p:sp>
        <p:nvSpPr>
          <p:cNvPr id="28" name="Shape 28"/>
          <p:cNvSpPr txBox="1">
            <a:spLocks noGrp="1"/>
          </p:cNvSpPr>
          <p:nvPr>
            <p:ph type="body" idx="1"/>
          </p:nvPr>
        </p:nvSpPr>
        <p:spPr>
          <a:xfrm>
            <a:off x="457200" y="5875079"/>
            <a:ext cx="8229600" cy="692700"/>
          </a:xfrm>
          <a:prstGeom prst="rect">
            <a:avLst/>
          </a:prstGeom>
          <a:noFill/>
          <a:ln>
            <a:noFill/>
          </a:ln>
        </p:spPr>
        <p:txBody>
          <a:bodyPr lIns="91423" tIns="91423" rIns="91423" bIns="91423" anchor="t" anchorCtr="0"/>
          <a:lstStyle>
            <a:lvl1pPr algn="l" rtl="0">
              <a:lnSpc>
                <a:spcPct val="100000"/>
              </a:lnSpc>
              <a:spcBef>
                <a:spcPts val="0"/>
              </a:spcBef>
              <a:spcAft>
                <a:spcPts val="0"/>
              </a:spcAft>
              <a:buClr>
                <a:schemeClr val="dk2"/>
              </a:buClr>
              <a:buSzPct val="100000"/>
              <a:buFont typeface="Arial"/>
              <a:buChar char="●"/>
              <a:defRPr sz="1900" b="0">
                <a:solidFill>
                  <a:schemeClr val="dk2"/>
                </a:solidFill>
              </a:defRPr>
            </a:lvl1pPr>
            <a:lvl2pPr algn="l" rtl="0">
              <a:lnSpc>
                <a:spcPct val="100000"/>
              </a:lnSpc>
              <a:spcBef>
                <a:spcPts val="0"/>
              </a:spcBef>
              <a:spcAft>
                <a:spcPts val="0"/>
              </a:spcAft>
              <a:buClr>
                <a:schemeClr val="dk2"/>
              </a:buClr>
              <a:buSzPct val="100000"/>
              <a:buFont typeface="Courier New"/>
              <a:buChar char="o"/>
              <a:defRPr sz="1900" b="0">
                <a:solidFill>
                  <a:schemeClr val="dk2"/>
                </a:solidFill>
              </a:defRPr>
            </a:lvl2pPr>
            <a:lvl3pPr algn="l" rtl="0">
              <a:lnSpc>
                <a:spcPct val="100000"/>
              </a:lnSpc>
              <a:spcBef>
                <a:spcPts val="0"/>
              </a:spcBef>
              <a:spcAft>
                <a:spcPts val="0"/>
              </a:spcAft>
              <a:buClr>
                <a:schemeClr val="dk2"/>
              </a:buClr>
              <a:buSzPct val="100000"/>
              <a:buFont typeface="Wingdings"/>
              <a:buChar char="§"/>
              <a:defRPr sz="1900" b="0">
                <a:solidFill>
                  <a:schemeClr val="dk2"/>
                </a:solidFill>
              </a:defRPr>
            </a:lvl3pPr>
            <a:lvl4pPr algn="l" rtl="0">
              <a:lnSpc>
                <a:spcPct val="100000"/>
              </a:lnSpc>
              <a:spcBef>
                <a:spcPts val="0"/>
              </a:spcBef>
              <a:spcAft>
                <a:spcPts val="0"/>
              </a:spcAft>
              <a:buClr>
                <a:schemeClr val="dk2"/>
              </a:buClr>
              <a:buSzPct val="100000"/>
              <a:buFont typeface="Arial"/>
              <a:buChar char="●"/>
              <a:defRPr sz="1900" b="0">
                <a:solidFill>
                  <a:schemeClr val="dk2"/>
                </a:solidFill>
              </a:defRPr>
            </a:lvl4pPr>
            <a:lvl5pPr algn="l" rtl="0">
              <a:lnSpc>
                <a:spcPct val="100000"/>
              </a:lnSpc>
              <a:spcBef>
                <a:spcPts val="0"/>
              </a:spcBef>
              <a:spcAft>
                <a:spcPts val="0"/>
              </a:spcAft>
              <a:buClr>
                <a:schemeClr val="dk2"/>
              </a:buClr>
              <a:buSzPct val="100000"/>
              <a:buFont typeface="Courier New"/>
              <a:buChar char="o"/>
              <a:defRPr sz="1900" b="0">
                <a:solidFill>
                  <a:schemeClr val="dk2"/>
                </a:solidFill>
              </a:defRPr>
            </a:lvl5pPr>
            <a:lvl6pPr algn="l" rtl="0">
              <a:lnSpc>
                <a:spcPct val="100000"/>
              </a:lnSpc>
              <a:spcBef>
                <a:spcPts val="0"/>
              </a:spcBef>
              <a:spcAft>
                <a:spcPts val="0"/>
              </a:spcAft>
              <a:buClr>
                <a:schemeClr val="dk2"/>
              </a:buClr>
              <a:buSzPct val="100000"/>
              <a:buFont typeface="Wingdings"/>
              <a:buChar char="§"/>
              <a:defRPr sz="1900" b="0">
                <a:solidFill>
                  <a:schemeClr val="dk2"/>
                </a:solidFill>
              </a:defRPr>
            </a:lvl6pPr>
            <a:lvl7pPr algn="l" rtl="0">
              <a:lnSpc>
                <a:spcPct val="100000"/>
              </a:lnSpc>
              <a:spcBef>
                <a:spcPts val="0"/>
              </a:spcBef>
              <a:spcAft>
                <a:spcPts val="0"/>
              </a:spcAft>
              <a:buClr>
                <a:schemeClr val="dk2"/>
              </a:buClr>
              <a:buSzPct val="100000"/>
              <a:buFont typeface="Arial"/>
              <a:buChar char="●"/>
              <a:defRPr sz="1900" b="0">
                <a:solidFill>
                  <a:schemeClr val="dk2"/>
                </a:solidFill>
              </a:defRPr>
            </a:lvl7pPr>
            <a:lvl8pPr algn="l" rtl="0">
              <a:lnSpc>
                <a:spcPct val="100000"/>
              </a:lnSpc>
              <a:spcBef>
                <a:spcPts val="0"/>
              </a:spcBef>
              <a:spcAft>
                <a:spcPts val="0"/>
              </a:spcAft>
              <a:buClr>
                <a:schemeClr val="dk2"/>
              </a:buClr>
              <a:buSzPct val="100000"/>
              <a:buFont typeface="Courier New"/>
              <a:buChar char="o"/>
              <a:defRPr sz="1900" b="0">
                <a:solidFill>
                  <a:schemeClr val="dk2"/>
                </a:solidFill>
              </a:defRPr>
            </a:lvl8pPr>
            <a:lvl9pPr algn="l" rtl="0">
              <a:lnSpc>
                <a:spcPct val="100000"/>
              </a:lnSpc>
              <a:spcBef>
                <a:spcPts val="0"/>
              </a:spcBef>
              <a:spcAft>
                <a:spcPts val="0"/>
              </a:spcAft>
              <a:buClr>
                <a:schemeClr val="dk2"/>
              </a:buClr>
              <a:buSzPct val="100000"/>
              <a:buFont typeface="Wingdings"/>
              <a:buChar char="§"/>
              <a:defRPr sz="1900" b="0">
                <a:solidFill>
                  <a:schemeClr val="dk2"/>
                </a:solidFill>
              </a:defRPr>
            </a:lvl9pPr>
          </a:lstStyle>
          <a:p>
            <a:pPr lvl="0"/>
            <a:r>
              <a:rPr lang="en-US" smtClean="0"/>
              <a:t>Click to edit Master text styles</a:t>
            </a:r>
          </a:p>
        </p:txBody>
      </p:sp>
      <p:cxnSp>
        <p:nvCxnSpPr>
          <p:cNvPr id="30" name="Shape 30"/>
          <p:cNvCxnSpPr/>
          <p:nvPr/>
        </p:nvCxnSpPr>
        <p:spPr>
          <a:xfrm>
            <a:off x="0" y="5845828"/>
            <a:ext cx="9144000" cy="0"/>
          </a:xfrm>
          <a:prstGeom prst="straightConnector1">
            <a:avLst/>
          </a:prstGeom>
          <a:noFill/>
          <a:ln w="57150" cap="flat">
            <a:solidFill>
              <a:srgbClr val="000000">
                <a:alpha val="14901"/>
              </a:srgbClr>
            </a:solidFill>
            <a:prstDash val="solid"/>
            <a:round/>
            <a:headEnd type="none" w="med" len="med"/>
            <a:tailEnd type="none" w="med" len="med"/>
          </a:ln>
        </p:spPr>
      </p:cxnSp>
      <p:sp>
        <p:nvSpPr>
          <p:cNvPr id="4" name="Shape 15"/>
          <p:cNvSpPr txBox="1">
            <a:spLocks noGrp="1"/>
          </p:cNvSpPr>
          <p:nvPr>
            <p:ph type="title"/>
          </p:nvPr>
        </p:nvSpPr>
        <p:spPr>
          <a:xfrm>
            <a:off x="457201" y="353387"/>
            <a:ext cx="5983664" cy="596901"/>
          </a:xfrm>
          <a:prstGeom prst="rect">
            <a:avLst/>
          </a:prstGeom>
          <a:noFill/>
          <a:ln>
            <a:noFill/>
          </a:ln>
        </p:spPr>
        <p:txBody>
          <a:bodyPr lIns="91423" tIns="91423" rIns="91423" bIns="91423" anchor="ctr" anchorCtr="0"/>
          <a:lstStyle>
            <a:lvl1pPr rtl="0">
              <a:spcBef>
                <a:spcPts val="0"/>
              </a:spcBef>
              <a:defRPr sz="4400" b="1">
                <a:solidFill>
                  <a:schemeClr val="bg1"/>
                </a:solidFill>
              </a:defRPr>
            </a:lvl1pPr>
            <a:lvl2pPr rtl="0">
              <a:spcBef>
                <a:spcPts val="0"/>
              </a:spcBef>
              <a:defRPr sz="3600"/>
            </a:lvl2pPr>
            <a:lvl3pPr rtl="0">
              <a:spcBef>
                <a:spcPts val="0"/>
              </a:spcBef>
              <a:defRPr sz="3600"/>
            </a:lvl3pPr>
            <a:lvl4pPr rtl="0">
              <a:spcBef>
                <a:spcPts val="0"/>
              </a:spcBef>
              <a:defRPr sz="3600"/>
            </a:lvl4pPr>
            <a:lvl5pPr rtl="0">
              <a:spcBef>
                <a:spcPts val="0"/>
              </a:spcBef>
              <a:defRPr sz="3600"/>
            </a:lvl5pPr>
            <a:lvl6pPr rtl="0">
              <a:spcBef>
                <a:spcPts val="0"/>
              </a:spcBef>
              <a:defRPr sz="3600"/>
            </a:lvl6pPr>
            <a:lvl7pPr rtl="0">
              <a:spcBef>
                <a:spcPts val="0"/>
              </a:spcBef>
              <a:defRPr sz="3600"/>
            </a:lvl7pPr>
            <a:lvl8pPr rtl="0">
              <a:spcBef>
                <a:spcPts val="0"/>
              </a:spcBef>
              <a:defRPr sz="3600"/>
            </a:lvl8pPr>
            <a:lvl9pPr rtl="0">
              <a:spcBef>
                <a:spcPts val="0"/>
              </a:spcBef>
              <a:defRPr sz="3600"/>
            </a:lvl9pPr>
          </a:lstStyle>
          <a:p>
            <a:r>
              <a:rPr lang="en-US" smtClean="0"/>
              <a:t>Click to edit Master title style</a:t>
            </a:r>
            <a:endParaRPr dirty="0"/>
          </a:p>
        </p:txBody>
      </p:sp>
    </p:spTree>
    <p:extLst>
      <p:ext uri="{BB962C8B-B14F-4D97-AF65-F5344CB8AC3E}">
        <p14:creationId xmlns:p14="http://schemas.microsoft.com/office/powerpoint/2010/main" val="938261505"/>
      </p:ext>
    </p:extLst>
  </p:cSld>
  <p:clrMapOvr>
    <a:masterClrMapping/>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1"/>
      </p:bgRef>
    </p:bg>
    <p:spTree>
      <p:nvGrpSpPr>
        <p:cNvPr id="1" name="Shape 31"/>
        <p:cNvGrpSpPr/>
        <p:nvPr/>
      </p:nvGrpSpPr>
      <p:grpSpPr>
        <a:xfrm>
          <a:off x="0" y="0"/>
          <a:ext cx="0" cy="0"/>
          <a:chOff x="0" y="0"/>
          <a:chExt cx="0" cy="0"/>
        </a:xfrm>
      </p:grpSpPr>
    </p:spTree>
    <p:extLst>
      <p:ext uri="{BB962C8B-B14F-4D97-AF65-F5344CB8AC3E}">
        <p14:creationId xmlns:p14="http://schemas.microsoft.com/office/powerpoint/2010/main" val="21101214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341289" indent="-341289">
              <a:buFontTx/>
              <a:buBlip>
                <a:blip r:embed="rId2"/>
              </a:buBlip>
              <a:defRPr lang="en-US" sz="2400" dirty="0" smtClean="0">
                <a:solidFill>
                  <a:srgbClr val="08164E"/>
                </a:solidFill>
                <a:latin typeface="+mn-lt"/>
                <a:ea typeface="+mn-ea"/>
                <a:cs typeface="+mn-cs"/>
              </a:defRPr>
            </a:lvl1pPr>
            <a:lvl2pPr marL="742895" indent="-285730">
              <a:defRPr lang="en-US" sz="2400" dirty="0" smtClean="0">
                <a:solidFill>
                  <a:srgbClr val="002060"/>
                </a:solidFill>
                <a:latin typeface="+mn-lt"/>
              </a:defRPr>
            </a:lvl2pPr>
            <a:lvl3pPr marL="1141329" indent="-226997">
              <a:defRPr lang="en-US" sz="2400" dirty="0" smtClean="0">
                <a:solidFill>
                  <a:srgbClr val="002060"/>
                </a:solidFill>
                <a:latin typeface="+mn-lt"/>
              </a:defRPr>
            </a:lvl3pPr>
            <a:lvl4pPr marL="1598493" indent="-226997">
              <a:defRPr lang="en-US" sz="2400" dirty="0" smtClean="0">
                <a:solidFill>
                  <a:srgbClr val="002060"/>
                </a:solidFill>
                <a:latin typeface="+mn-lt"/>
              </a:defRPr>
            </a:lvl4pPr>
            <a:lvl5pPr marL="2057247" indent="-228584">
              <a:defRPr lang="en-US" sz="2400" dirty="0">
                <a:solidFill>
                  <a:srgbClr val="002060"/>
                </a:solidFill>
                <a:latin typeface="+mn-lt"/>
              </a:defRPr>
            </a:lvl5pPr>
          </a:lstStyle>
          <a:p>
            <a:pPr marL="341289" lvl="0" indent="-341289" algn="l" rtl="0" fontAlgn="base">
              <a:spcBef>
                <a:spcPct val="20000"/>
              </a:spcBef>
              <a:spcAft>
                <a:spcPct val="0"/>
              </a:spcAft>
              <a:buChar char="•"/>
            </a:pPr>
            <a:r>
              <a:rPr lang="en-US" smtClean="0"/>
              <a:t>Click to edit Master text styles</a:t>
            </a:r>
          </a:p>
          <a:p>
            <a:pPr marL="341289" lvl="1" indent="-341289" algn="l" rtl="0" fontAlgn="base">
              <a:spcBef>
                <a:spcPct val="20000"/>
              </a:spcBef>
              <a:spcAft>
                <a:spcPct val="0"/>
              </a:spcAft>
              <a:buChar char="•"/>
            </a:pPr>
            <a:r>
              <a:rPr lang="en-US" smtClean="0"/>
              <a:t>Second level</a:t>
            </a:r>
          </a:p>
          <a:p>
            <a:pPr marL="341289" lvl="2" indent="-341289" algn="l" rtl="0" fontAlgn="base">
              <a:spcBef>
                <a:spcPct val="20000"/>
              </a:spcBef>
              <a:spcAft>
                <a:spcPct val="0"/>
              </a:spcAft>
              <a:buChar char="•"/>
            </a:pPr>
            <a:r>
              <a:rPr lang="en-US" smtClean="0"/>
              <a:t>Third level</a:t>
            </a:r>
          </a:p>
          <a:p>
            <a:pPr marL="341289" lvl="3" indent="-341289" algn="l" rtl="0" fontAlgn="base">
              <a:spcBef>
                <a:spcPct val="20000"/>
              </a:spcBef>
              <a:spcAft>
                <a:spcPct val="0"/>
              </a:spcAft>
              <a:buChar char="•"/>
            </a:pPr>
            <a:r>
              <a:rPr lang="en-US" smtClean="0"/>
              <a:t>Fourth level</a:t>
            </a:r>
          </a:p>
          <a:p>
            <a:pPr marL="341289" lvl="4" indent="-341289" algn="l" rtl="0" fontAlgn="base">
              <a:spcBef>
                <a:spcPct val="20000"/>
              </a:spcBef>
              <a:spcAft>
                <a:spcPct val="0"/>
              </a:spcAft>
              <a:buChar char="•"/>
            </a:pPr>
            <a:r>
              <a:rPr lang="en-US" smtClean="0"/>
              <a:t>Fifth level</a:t>
            </a:r>
            <a:endParaRPr lang="en-US" dirty="0"/>
          </a:p>
        </p:txBody>
      </p:sp>
      <p:sp>
        <p:nvSpPr>
          <p:cNvPr id="5" name="Shape 15"/>
          <p:cNvSpPr txBox="1">
            <a:spLocks noGrp="1"/>
          </p:cNvSpPr>
          <p:nvPr>
            <p:ph type="title"/>
          </p:nvPr>
        </p:nvSpPr>
        <p:spPr>
          <a:xfrm>
            <a:off x="457201" y="353387"/>
            <a:ext cx="5983664" cy="596901"/>
          </a:xfrm>
          <a:prstGeom prst="rect">
            <a:avLst/>
          </a:prstGeom>
          <a:noFill/>
          <a:ln>
            <a:noFill/>
          </a:ln>
        </p:spPr>
        <p:txBody>
          <a:bodyPr lIns="91423" tIns="91423" rIns="91423" bIns="91423" anchor="ctr" anchorCtr="0"/>
          <a:lstStyle>
            <a:lvl1pPr rtl="0">
              <a:spcBef>
                <a:spcPts val="0"/>
              </a:spcBef>
              <a:defRPr sz="4400" b="1">
                <a:solidFill>
                  <a:schemeClr val="bg1"/>
                </a:solidFill>
              </a:defRPr>
            </a:lvl1pPr>
            <a:lvl2pPr rtl="0">
              <a:spcBef>
                <a:spcPts val="0"/>
              </a:spcBef>
              <a:defRPr sz="3600"/>
            </a:lvl2pPr>
            <a:lvl3pPr rtl="0">
              <a:spcBef>
                <a:spcPts val="0"/>
              </a:spcBef>
              <a:defRPr sz="3600"/>
            </a:lvl3pPr>
            <a:lvl4pPr rtl="0">
              <a:spcBef>
                <a:spcPts val="0"/>
              </a:spcBef>
              <a:defRPr sz="3600"/>
            </a:lvl4pPr>
            <a:lvl5pPr rtl="0">
              <a:spcBef>
                <a:spcPts val="0"/>
              </a:spcBef>
              <a:defRPr sz="3600"/>
            </a:lvl5pPr>
            <a:lvl6pPr rtl="0">
              <a:spcBef>
                <a:spcPts val="0"/>
              </a:spcBef>
              <a:defRPr sz="3600"/>
            </a:lvl6pPr>
            <a:lvl7pPr rtl="0">
              <a:spcBef>
                <a:spcPts val="0"/>
              </a:spcBef>
              <a:defRPr sz="3600"/>
            </a:lvl7pPr>
            <a:lvl8pPr rtl="0">
              <a:spcBef>
                <a:spcPts val="0"/>
              </a:spcBef>
              <a:defRPr sz="3600"/>
            </a:lvl8pPr>
            <a:lvl9pPr rtl="0">
              <a:spcBef>
                <a:spcPts val="0"/>
              </a:spcBef>
              <a:defRPr sz="3600"/>
            </a:lvl9pPr>
          </a:lstStyle>
          <a:p>
            <a:r>
              <a:rPr lang="en-US" smtClean="0"/>
              <a:t>Click to edit Master title style</a:t>
            </a:r>
            <a:endParaRPr dirty="0"/>
          </a:p>
        </p:txBody>
      </p:sp>
      <p:pic>
        <p:nvPicPr>
          <p:cNvPr id="4" name="Picture 3" descr="clinigence logo_tagline.png"/>
          <p:cNvPicPr>
            <a:picLocks noChangeAspect="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74661" y="197451"/>
            <a:ext cx="2112141" cy="896060"/>
          </a:xfrm>
          <a:prstGeom prst="rect">
            <a:avLst/>
          </a:prstGeom>
        </p:spPr>
      </p:pic>
    </p:spTree>
    <p:extLst>
      <p:ext uri="{BB962C8B-B14F-4D97-AF65-F5344CB8AC3E}">
        <p14:creationId xmlns:p14="http://schemas.microsoft.com/office/powerpoint/2010/main" val="3212014685"/>
      </p:ext>
    </p:extLst>
  </p:cSld>
  <p:clrMapOvr>
    <a:masterClrMapping/>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x" preserve="1">
  <p:cSld name="Title and Body">
    <p:spTree>
      <p:nvGrpSpPr>
        <p:cNvPr id="1" name="Shape 12"/>
        <p:cNvGrpSpPr/>
        <p:nvPr/>
      </p:nvGrpSpPr>
      <p:grpSpPr>
        <a:xfrm>
          <a:off x="0" y="0"/>
          <a:ext cx="0" cy="0"/>
          <a:chOff x="0" y="0"/>
          <a:chExt cx="0" cy="0"/>
        </a:xfrm>
      </p:grpSpPr>
      <p:sp>
        <p:nvSpPr>
          <p:cNvPr id="7" name="Shape 29"/>
          <p:cNvSpPr/>
          <p:nvPr userDrawn="1"/>
        </p:nvSpPr>
        <p:spPr>
          <a:xfrm>
            <a:off x="1" y="11"/>
            <a:ext cx="9148274" cy="1303655"/>
          </a:xfrm>
          <a:prstGeom prst="rect">
            <a:avLst/>
          </a:prstGeom>
          <a:gradFill flip="none" rotWithShape="1">
            <a:gsLst>
              <a:gs pos="0">
                <a:srgbClr val="0067B4"/>
              </a:gs>
              <a:gs pos="56000">
                <a:srgbClr val="AFC5E7"/>
              </a:gs>
              <a:gs pos="100000">
                <a:schemeClr val="bg1"/>
              </a:gs>
            </a:gsLst>
            <a:lin ang="16200000" scaled="1"/>
            <a:tileRect/>
          </a:gradFill>
          <a:ln>
            <a:noFill/>
          </a:ln>
        </p:spPr>
        <p:txBody>
          <a:bodyPr lIns="91423" tIns="45699" rIns="91423" bIns="45699" anchor="b" anchorCtr="0">
            <a:noAutofit/>
          </a:bodyPr>
          <a:lstStyle/>
          <a:p>
            <a:pPr>
              <a:spcBef>
                <a:spcPts val="0"/>
              </a:spcBef>
              <a:buNone/>
            </a:pPr>
            <a:endParaRPr sz="1500"/>
          </a:p>
        </p:txBody>
      </p:sp>
      <p:sp>
        <p:nvSpPr>
          <p:cNvPr id="15" name="Shape 15"/>
          <p:cNvSpPr txBox="1">
            <a:spLocks noGrp="1"/>
          </p:cNvSpPr>
          <p:nvPr>
            <p:ph type="title"/>
          </p:nvPr>
        </p:nvSpPr>
        <p:spPr>
          <a:xfrm>
            <a:off x="457201" y="353387"/>
            <a:ext cx="5983664" cy="596901"/>
          </a:xfrm>
          <a:prstGeom prst="rect">
            <a:avLst/>
          </a:prstGeom>
          <a:noFill/>
          <a:ln>
            <a:noFill/>
          </a:ln>
        </p:spPr>
        <p:txBody>
          <a:bodyPr lIns="91423" tIns="91423" rIns="91423" bIns="91423" anchor="ctr" anchorCtr="0"/>
          <a:lstStyle>
            <a:lvl1pPr rtl="0">
              <a:spcBef>
                <a:spcPts val="0"/>
              </a:spcBef>
              <a:defRPr sz="4400" b="1">
                <a:solidFill>
                  <a:schemeClr val="bg1"/>
                </a:solidFill>
              </a:defRPr>
            </a:lvl1pPr>
            <a:lvl2pPr rtl="0">
              <a:spcBef>
                <a:spcPts val="0"/>
              </a:spcBef>
              <a:defRPr sz="3600"/>
            </a:lvl2pPr>
            <a:lvl3pPr rtl="0">
              <a:spcBef>
                <a:spcPts val="0"/>
              </a:spcBef>
              <a:defRPr sz="3600"/>
            </a:lvl3pPr>
            <a:lvl4pPr rtl="0">
              <a:spcBef>
                <a:spcPts val="0"/>
              </a:spcBef>
              <a:defRPr sz="3600"/>
            </a:lvl4pPr>
            <a:lvl5pPr rtl="0">
              <a:spcBef>
                <a:spcPts val="0"/>
              </a:spcBef>
              <a:defRPr sz="3600"/>
            </a:lvl5pPr>
            <a:lvl6pPr rtl="0">
              <a:spcBef>
                <a:spcPts val="0"/>
              </a:spcBef>
              <a:defRPr sz="3600"/>
            </a:lvl6pPr>
            <a:lvl7pPr rtl="0">
              <a:spcBef>
                <a:spcPts val="0"/>
              </a:spcBef>
              <a:defRPr sz="3600"/>
            </a:lvl7pPr>
            <a:lvl8pPr rtl="0">
              <a:spcBef>
                <a:spcPts val="0"/>
              </a:spcBef>
              <a:defRPr sz="3600"/>
            </a:lvl8pPr>
            <a:lvl9pPr rtl="0">
              <a:spcBef>
                <a:spcPts val="0"/>
              </a:spcBef>
              <a:defRPr sz="3600"/>
            </a:lvl9pPr>
          </a:lstStyle>
          <a:p>
            <a:r>
              <a:rPr lang="en-US" smtClean="0"/>
              <a:t>Click to edit Master title style</a:t>
            </a:r>
            <a:endParaRPr dirty="0"/>
          </a:p>
        </p:txBody>
      </p:sp>
      <p:sp>
        <p:nvSpPr>
          <p:cNvPr id="16" name="Shape 16"/>
          <p:cNvSpPr txBox="1">
            <a:spLocks noGrp="1"/>
          </p:cNvSpPr>
          <p:nvPr>
            <p:ph type="body" idx="1"/>
          </p:nvPr>
        </p:nvSpPr>
        <p:spPr>
          <a:xfrm>
            <a:off x="457200" y="1600202"/>
            <a:ext cx="8229600" cy="4967700"/>
          </a:xfrm>
          <a:prstGeom prst="rect">
            <a:avLst/>
          </a:prstGeom>
          <a:noFill/>
          <a:ln>
            <a:noFill/>
          </a:ln>
        </p:spPr>
        <p:txBody>
          <a:bodyPr lIns="91423" tIns="91423" rIns="91423" bIns="91423" anchor="t" anchorCtr="0"/>
          <a:lstStyle>
            <a:lvl1pPr marL="395269" indent="-395269" rtl="0">
              <a:spcBef>
                <a:spcPts val="0"/>
              </a:spcBef>
              <a:buClrTx/>
              <a:defRPr>
                <a:solidFill>
                  <a:srgbClr val="5B57BB"/>
                </a:solidFill>
              </a:defRPr>
            </a:lvl1pPr>
            <a:lvl2pPr rtl="0">
              <a:spcBef>
                <a:spcPts val="0"/>
              </a:spcBef>
              <a:defRPr/>
            </a:lvl2pPr>
            <a:lvl3pPr rtl="0">
              <a:spcBef>
                <a:spcPts val="0"/>
              </a:spcBef>
              <a:defRPr/>
            </a:lvl3pPr>
            <a:lvl4pPr rtl="0">
              <a:spcBef>
                <a:spcPts val="0"/>
              </a:spcBef>
              <a:defRPr/>
            </a:lvl4pPr>
            <a:lvl5pPr rtl="0">
              <a:spcBef>
                <a:spcPts val="0"/>
              </a:spcBef>
              <a:defRPr sz="1900"/>
            </a:lvl5pPr>
            <a:lvl6pPr rtl="0">
              <a:spcBef>
                <a:spcPts val="0"/>
              </a:spcBef>
              <a:defRPr sz="1900"/>
            </a:lvl6pPr>
            <a:lvl7pPr rtl="0">
              <a:spcBef>
                <a:spcPts val="0"/>
              </a:spcBef>
              <a:defRPr sz="1900"/>
            </a:lvl7pPr>
            <a:lvl8pPr rtl="0">
              <a:spcBef>
                <a:spcPts val="0"/>
              </a:spcBef>
              <a:defRPr sz="1900"/>
            </a:lvl8pPr>
            <a:lvl9pPr rtl="0">
              <a:spcBef>
                <a:spcPts val="0"/>
              </a:spcBef>
              <a:defRPr sz="1900"/>
            </a:lvl9pPr>
          </a:lstStyle>
          <a:p>
            <a:pPr lvl="0"/>
            <a:r>
              <a:rPr lang="en-US" smtClean="0"/>
              <a:t>Click to edit Master text styles</a:t>
            </a:r>
          </a:p>
        </p:txBody>
      </p:sp>
      <p:cxnSp>
        <p:nvCxnSpPr>
          <p:cNvPr id="8" name="Shape 30"/>
          <p:cNvCxnSpPr/>
          <p:nvPr userDrawn="1"/>
        </p:nvCxnSpPr>
        <p:spPr>
          <a:xfrm>
            <a:off x="0" y="1303655"/>
            <a:ext cx="9144000" cy="0"/>
          </a:xfrm>
          <a:prstGeom prst="straightConnector1">
            <a:avLst/>
          </a:prstGeom>
          <a:ln>
            <a:headEnd type="none" w="med" len="med"/>
            <a:tailEnd type="none" w="med" len="med"/>
          </a:ln>
        </p:spPr>
        <p:style>
          <a:lnRef idx="2">
            <a:schemeClr val="accent5"/>
          </a:lnRef>
          <a:fillRef idx="0">
            <a:schemeClr val="accent5"/>
          </a:fillRef>
          <a:effectRef idx="1">
            <a:schemeClr val="accent5"/>
          </a:effectRef>
          <a:fontRef idx="minor">
            <a:schemeClr val="tx1"/>
          </a:fontRef>
        </p:style>
      </p:cxnSp>
      <p:pic>
        <p:nvPicPr>
          <p:cNvPr id="11" name="Picture 10" descr="clinigence logo_tagline.png"/>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74661" y="197451"/>
            <a:ext cx="2112141" cy="896060"/>
          </a:xfrm>
          <a:prstGeom prst="rect">
            <a:avLst/>
          </a:prstGeom>
        </p:spPr>
      </p:pic>
    </p:spTree>
    <p:extLst>
      <p:ext uri="{BB962C8B-B14F-4D97-AF65-F5344CB8AC3E}">
        <p14:creationId xmlns:p14="http://schemas.microsoft.com/office/powerpoint/2010/main" val="1485210683"/>
      </p:ext>
    </p:extLst>
  </p:cSld>
  <p:clrMapOvr>
    <a:masterClrMapping/>
  </p:clrMapOvr>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08BE86-98BC-0C4B-8D8C-2CA6B01E7BA3}" type="datetimeFigureOut">
              <a:rPr lang="en-US" smtClean="0"/>
              <a:t>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2F2E7-2EA6-B94F-9176-B7A112585756}" type="slidenum">
              <a:rPr lang="en-US" smtClean="0"/>
              <a:t>‹#›</a:t>
            </a:fld>
            <a:endParaRPr lang="en-US"/>
          </a:p>
        </p:txBody>
      </p:sp>
    </p:spTree>
    <p:extLst>
      <p:ext uri="{BB962C8B-B14F-4D97-AF65-F5344CB8AC3E}">
        <p14:creationId xmlns:p14="http://schemas.microsoft.com/office/powerpoint/2010/main" val="2470553127"/>
      </p:ext>
    </p:extLst>
  </p:cSld>
  <p:clrMapOvr>
    <a:masterClrMapping/>
  </p:clrMapOvr>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08BE86-98BC-0C4B-8D8C-2CA6B01E7BA3}" type="datetimeFigureOut">
              <a:rPr lang="en-US" smtClean="0"/>
              <a:t>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2F2E7-2EA6-B94F-9176-B7A112585756}" type="slidenum">
              <a:rPr lang="en-US" smtClean="0"/>
              <a:t>‹#›</a:t>
            </a:fld>
            <a:endParaRPr lang="en-US"/>
          </a:p>
        </p:txBody>
      </p:sp>
    </p:spTree>
    <p:extLst>
      <p:ext uri="{BB962C8B-B14F-4D97-AF65-F5344CB8AC3E}">
        <p14:creationId xmlns:p14="http://schemas.microsoft.com/office/powerpoint/2010/main" val="2007310175"/>
      </p:ext>
    </p:extLst>
  </p:cSld>
  <p:clrMapOvr>
    <a:masterClrMapping/>
  </p:clrMapOvr>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DDAE5B-B07C-441A-8026-C23A427A74DC}" type="datetime1">
              <a:rPr lang="en-US" smtClean="0"/>
              <a:pPr/>
              <a:t>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a:p>
        </p:txBody>
      </p:sp>
    </p:spTree>
    <p:extLst>
      <p:ext uri="{BB962C8B-B14F-4D97-AF65-F5344CB8AC3E}">
        <p14:creationId xmlns:p14="http://schemas.microsoft.com/office/powerpoint/2010/main" val="3730010294"/>
      </p:ext>
    </p:extLst>
  </p:cSld>
  <p:clrMapOvr>
    <a:masterClrMapping/>
  </p:clrMapOvr>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151D5B8-D9C5-419F-913D-2186935717ED}" type="datetime1">
              <a:rPr lang="en-US" smtClean="0"/>
              <a:pPr/>
              <a:t>2/8/17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B1FEA-406A-7749-A5C3-DDCB5F67A4CE}" type="slidenum">
              <a:rPr lang="en-US" smtClean="0"/>
              <a:pPr/>
              <a:t>‹#›</a:t>
            </a:fld>
            <a:endParaRPr lang="en-US"/>
          </a:p>
        </p:txBody>
      </p:sp>
    </p:spTree>
    <p:extLst>
      <p:ext uri="{BB962C8B-B14F-4D97-AF65-F5344CB8AC3E}">
        <p14:creationId xmlns:p14="http://schemas.microsoft.com/office/powerpoint/2010/main" val="3148623448"/>
      </p:ext>
    </p:extLst>
  </p:cSld>
  <p:clrMapOvr>
    <a:masterClrMapping/>
  </p:clrMapOvr>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6F952F-F888-4FB8-9CB7-51D5F02FA3C8}" type="datetime1">
              <a:rPr lang="en-US" smtClean="0"/>
              <a:pPr/>
              <a:t>2/8/17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5B1FEA-406A-7749-A5C3-DDCB5F67A4CE}" type="slidenum">
              <a:rPr lang="en-US" smtClean="0"/>
              <a:pPr/>
              <a:t>‹#›</a:t>
            </a:fld>
            <a:endParaRPr lang="en-US"/>
          </a:p>
        </p:txBody>
      </p:sp>
    </p:spTree>
    <p:extLst>
      <p:ext uri="{BB962C8B-B14F-4D97-AF65-F5344CB8AC3E}">
        <p14:creationId xmlns:p14="http://schemas.microsoft.com/office/powerpoint/2010/main" val="3807890892"/>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88DB32-6162-43C0-9325-230E0A9B0177}" type="datetime1">
              <a:rPr lang="en-US" smtClean="0"/>
              <a:pPr/>
              <a:t>2/8/17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5B1FEA-406A-7749-A5C3-DDCB5F67A4CE}" type="slidenum">
              <a:rPr lang="en-US" smtClean="0"/>
              <a:pPr/>
              <a:t>‹#›</a:t>
            </a:fld>
            <a:endParaRPr lang="en-US"/>
          </a:p>
        </p:txBody>
      </p:sp>
    </p:spTree>
    <p:extLst>
      <p:ext uri="{BB962C8B-B14F-4D97-AF65-F5344CB8AC3E}">
        <p14:creationId xmlns:p14="http://schemas.microsoft.com/office/powerpoint/2010/main" val="274957586"/>
      </p:ext>
    </p:extLst>
  </p:cSld>
  <p:clrMapOvr>
    <a:masterClrMapping/>
  </p:clrMapOvr>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19B57-0E9E-4DE4-A7F5-9A169EF1CEE0}" type="datetime1">
              <a:rPr lang="en-US" smtClean="0"/>
              <a:pPr/>
              <a:t>2/8/17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5B1FEA-406A-7749-A5C3-DDCB5F67A4CE}" type="slidenum">
              <a:rPr lang="en-US" smtClean="0"/>
              <a:pPr/>
              <a:t>‹#›</a:t>
            </a:fld>
            <a:endParaRPr lang="en-US"/>
          </a:p>
        </p:txBody>
      </p:sp>
    </p:spTree>
    <p:extLst>
      <p:ext uri="{BB962C8B-B14F-4D97-AF65-F5344CB8AC3E}">
        <p14:creationId xmlns:p14="http://schemas.microsoft.com/office/powerpoint/2010/main" val="4294886407"/>
      </p:ext>
    </p:extLst>
  </p:cSld>
  <p:clrMapOvr>
    <a:masterClrMapping/>
  </p:clrMapOvr>
  <mc:AlternateContent xmlns:mc="http://schemas.openxmlformats.org/markup-compatibility/2006" xmlns:p14="http://schemas.microsoft.com/office/powerpoint/2010/main">
    <mc:Choice Requires="p14">
      <p:transition>
        <p14:reveal/>
      </p:transition>
    </mc:Choice>
    <mc:Fallback xmlns="">
      <p:transition advClick="0" advTm="5000">
        <p:fade/>
      </p:transition>
    </mc:Fallback>
  </mc:AlternateContent>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F8F86C-0F1B-4333-B99B-B3B2B1F87225}" type="datetime1">
              <a:rPr lang="en-US" smtClean="0"/>
              <a:pPr/>
              <a:t>2/8/17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B1FEA-406A-7749-A5C3-DDCB5F67A4CE}" type="slidenum">
              <a:rPr lang="en-US" smtClean="0"/>
              <a:pPr/>
              <a:t>‹#›</a:t>
            </a:fld>
            <a:endParaRPr lang="en-US"/>
          </a:p>
        </p:txBody>
      </p:sp>
    </p:spTree>
    <p:extLst>
      <p:ext uri="{BB962C8B-B14F-4D97-AF65-F5344CB8AC3E}">
        <p14:creationId xmlns:p14="http://schemas.microsoft.com/office/powerpoint/2010/main" val="346317275"/>
      </p:ext>
    </p:extLst>
  </p:cSld>
  <p:clrMapOvr>
    <a:masterClrMapping/>
  </p:clrMapOvr>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D7FCD9-7699-43D6-8D62-436E2DD234FF}" type="datetime1">
              <a:rPr lang="en-US" smtClean="0"/>
              <a:pPr/>
              <a:t>2/8/17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B1FEA-406A-7749-A5C3-DDCB5F67A4CE}" type="slidenum">
              <a:rPr lang="en-US" smtClean="0"/>
              <a:pPr/>
              <a:t>‹#›</a:t>
            </a:fld>
            <a:endParaRPr lang="en-US"/>
          </a:p>
        </p:txBody>
      </p:sp>
    </p:spTree>
    <p:extLst>
      <p:ext uri="{BB962C8B-B14F-4D97-AF65-F5344CB8AC3E}">
        <p14:creationId xmlns:p14="http://schemas.microsoft.com/office/powerpoint/2010/main" val="2910678388"/>
      </p:ext>
    </p:extLst>
  </p:cSld>
  <p:clrMapOvr>
    <a:masterClrMapping/>
  </p:clrMapOvr>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371C1A-CAFA-43FD-A579-55B116A1448A}" type="datetime1">
              <a:rPr lang="en-US" smtClean="0"/>
              <a:pPr/>
              <a:t>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a:p>
        </p:txBody>
      </p:sp>
    </p:spTree>
    <p:extLst>
      <p:ext uri="{BB962C8B-B14F-4D97-AF65-F5344CB8AC3E}">
        <p14:creationId xmlns:p14="http://schemas.microsoft.com/office/powerpoint/2010/main" val="1983315744"/>
      </p:ext>
    </p:extLst>
  </p:cSld>
  <p:clrMapOvr>
    <a:masterClrMapping/>
  </p:clrMapOvr>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A1BC03-21BF-4F6B-A3BE-29C937D452B1}" type="datetime1">
              <a:rPr lang="en-US" smtClean="0"/>
              <a:pPr/>
              <a:t>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a:p>
        </p:txBody>
      </p:sp>
    </p:spTree>
    <p:extLst>
      <p:ext uri="{BB962C8B-B14F-4D97-AF65-F5344CB8AC3E}">
        <p14:creationId xmlns:p14="http://schemas.microsoft.com/office/powerpoint/2010/main" val="3277721709"/>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4" Type="http://schemas.openxmlformats.org/officeDocument/2006/relationships/slideLayout" Target="../slideLayouts/slideLayout10.xml"/><Relationship Id="rId5" Type="http://schemas.openxmlformats.org/officeDocument/2006/relationships/slideLayout" Target="../slideLayouts/slideLayout11.xml"/><Relationship Id="rId6" Type="http://schemas.openxmlformats.org/officeDocument/2006/relationships/theme" Target="../theme/theme2.xml"/><Relationship Id="rId1" Type="http://schemas.openxmlformats.org/officeDocument/2006/relationships/slideLayout" Target="../slideLayouts/slideLayout7.xml"/><Relationship Id="rId2"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theme" Target="../theme/theme3.xml"/><Relationship Id="rId1" Type="http://schemas.openxmlformats.org/officeDocument/2006/relationships/slideLayout" Target="../slideLayouts/slideLayout12.xml"/><Relationship Id="rId2"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4" Type="http://schemas.openxmlformats.org/officeDocument/2006/relationships/slideLayout" Target="../slideLayouts/slideLayout21.xml"/><Relationship Id="rId5" Type="http://schemas.openxmlformats.org/officeDocument/2006/relationships/slideLayout" Target="../slideLayouts/slideLayout22.xml"/><Relationship Id="rId6" Type="http://schemas.openxmlformats.org/officeDocument/2006/relationships/theme" Target="../theme/theme4.xml"/><Relationship Id="rId1" Type="http://schemas.openxmlformats.org/officeDocument/2006/relationships/slideLayout" Target="../slideLayouts/slideLayout18.xml"/><Relationship Id="rId2"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5.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4"/>
        <p:cNvGrpSpPr/>
        <p:nvPr/>
      </p:nvGrpSpPr>
      <p:grpSpPr>
        <a:xfrm>
          <a:off x="0" y="0"/>
          <a:ext cx="0" cy="0"/>
          <a:chOff x="0" y="0"/>
          <a:chExt cx="0" cy="0"/>
        </a:xfrm>
      </p:grpSpPr>
      <p:sp>
        <p:nvSpPr>
          <p:cNvPr id="8" name="Shape 29"/>
          <p:cNvSpPr/>
          <p:nvPr/>
        </p:nvSpPr>
        <p:spPr>
          <a:xfrm>
            <a:off x="1" y="5"/>
            <a:ext cx="9148274" cy="1303655"/>
          </a:xfrm>
          <a:prstGeom prst="rect">
            <a:avLst/>
          </a:prstGeom>
          <a:solidFill>
            <a:srgbClr val="578FCF"/>
          </a:solidFill>
          <a:ln>
            <a:noFill/>
          </a:ln>
        </p:spPr>
        <p:txBody>
          <a:bodyPr lIns="91425" tIns="45700" rIns="91425" bIns="45700" anchor="b" anchorCtr="0">
            <a:noAutofit/>
          </a:bodyPr>
          <a:lstStyle/>
          <a:p>
            <a:pPr>
              <a:spcBef>
                <a:spcPts val="0"/>
              </a:spcBef>
              <a:buNone/>
            </a:pPr>
            <a:endParaRPr sz="1400" dirty="0"/>
          </a:p>
        </p:txBody>
      </p:sp>
      <p:sp>
        <p:nvSpPr>
          <p:cNvPr id="6" name="Shape 6"/>
          <p:cNvSpPr txBox="1">
            <a:spLocks noGrp="1"/>
          </p:cNvSpPr>
          <p:nvPr>
            <p:ph type="body" idx="1"/>
          </p:nvPr>
        </p:nvSpPr>
        <p:spPr>
          <a:xfrm>
            <a:off x="457200" y="1600201"/>
            <a:ext cx="8229600" cy="4967700"/>
          </a:xfrm>
          <a:prstGeom prst="rect">
            <a:avLst/>
          </a:prstGeom>
          <a:noFill/>
          <a:ln>
            <a:noFill/>
          </a:ln>
        </p:spPr>
        <p:txBody>
          <a:bodyPr lIns="91425" tIns="91425" rIns="91425" bIns="91425" anchor="t" anchorCtr="0"/>
          <a:lstStyle>
            <a:lvl1pPr algn="l" rtl="0">
              <a:spcBef>
                <a:spcPts val="600"/>
              </a:spcBef>
              <a:buClr>
                <a:schemeClr val="dk1"/>
              </a:buClr>
              <a:buSzPct val="100000"/>
              <a:buFont typeface="Arial"/>
              <a:buChar char="●"/>
              <a:defRPr sz="3000" b="0" i="0" u="none" strike="noStrike" cap="none" baseline="0">
                <a:solidFill>
                  <a:schemeClr val="dk1"/>
                </a:solidFill>
                <a:latin typeface="Arial"/>
                <a:ea typeface="Arial"/>
                <a:cs typeface="Arial"/>
                <a:sym typeface="Arial"/>
              </a:defRPr>
            </a:lvl1pPr>
            <a:lvl2pPr algn="l" rtl="0">
              <a:spcBef>
                <a:spcPts val="480"/>
              </a:spcBef>
              <a:buClr>
                <a:schemeClr val="dk1"/>
              </a:buClr>
              <a:buSzPct val="100000"/>
              <a:buFont typeface="Courier New"/>
              <a:buChar char="o"/>
              <a:defRPr sz="2400" b="0" i="0" u="none" strike="noStrike" cap="none" baseline="0">
                <a:solidFill>
                  <a:schemeClr val="dk1"/>
                </a:solidFill>
                <a:latin typeface="Arial"/>
                <a:ea typeface="Arial"/>
                <a:cs typeface="Arial"/>
                <a:sym typeface="Arial"/>
              </a:defRPr>
            </a:lvl2pPr>
            <a:lvl3pPr algn="l" rtl="0">
              <a:spcBef>
                <a:spcPts val="480"/>
              </a:spcBef>
              <a:buClr>
                <a:schemeClr val="dk1"/>
              </a:buClr>
              <a:buSzPct val="100000"/>
              <a:buFont typeface="Wingdings"/>
              <a:buChar char="§"/>
              <a:defRPr sz="2400" b="0" i="0" u="none" strike="noStrike" cap="none" baseline="0">
                <a:solidFill>
                  <a:schemeClr val="dk1"/>
                </a:solidFill>
                <a:latin typeface="Arial"/>
                <a:ea typeface="Arial"/>
                <a:cs typeface="Arial"/>
                <a:sym typeface="Arial"/>
              </a:defRPr>
            </a:lvl3pPr>
            <a:lvl4pPr algn="l" rtl="0">
              <a:spcBef>
                <a:spcPts val="360"/>
              </a:spcBef>
              <a:buClr>
                <a:schemeClr val="dk1"/>
              </a:buClr>
              <a:buSzPct val="100000"/>
              <a:buFont typeface="Arial"/>
              <a:buChar char="●"/>
              <a:defRPr sz="1800" b="0" i="0" u="none" strike="noStrike" cap="none" baseline="0">
                <a:solidFill>
                  <a:schemeClr val="dk1"/>
                </a:solidFill>
                <a:latin typeface="Arial"/>
                <a:ea typeface="Arial"/>
                <a:cs typeface="Arial"/>
                <a:sym typeface="Arial"/>
              </a:defRPr>
            </a:lvl4pPr>
            <a:lvl5pPr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5pPr>
            <a:lvl6pPr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6pPr>
            <a:lvl7pPr algn="l" rtl="0">
              <a:spcBef>
                <a:spcPts val="360"/>
              </a:spcBef>
              <a:buClr>
                <a:schemeClr val="dk1"/>
              </a:buClr>
              <a:buSzPct val="100000"/>
              <a:buFont typeface="Arial"/>
              <a:buChar char="●"/>
              <a:defRPr sz="1800" b="0" i="0" u="none" strike="noStrike" cap="none" baseline="0">
                <a:solidFill>
                  <a:schemeClr val="dk1"/>
                </a:solidFill>
                <a:latin typeface="Arial"/>
                <a:ea typeface="Arial"/>
                <a:cs typeface="Arial"/>
                <a:sym typeface="Arial"/>
              </a:defRPr>
            </a:lvl7pPr>
            <a:lvl8pPr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8pPr>
            <a:lvl9pPr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txStyles>
    <p:titleStyle>
      <a:defPPr marR="0" algn="l" rtl="0">
        <a:lnSpc>
          <a:spcPct val="100000"/>
        </a:lnSpc>
        <a:spcBef>
          <a:spcPts val="0"/>
        </a:spcBef>
        <a:spcAft>
          <a:spcPts val="0"/>
        </a:spcAft>
      </a:defPPr>
      <a:lvl1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eaLnBrk="1" hangingPunct="1">
        <a:lnSpc>
          <a:spcPct val="100000"/>
        </a:lnSpc>
        <a:spcBef>
          <a:spcPts val="0"/>
        </a:spcBef>
        <a:spcAft>
          <a:spcPts val="1200"/>
        </a:spcAft>
        <a:buClr>
          <a:schemeClr val="accent5"/>
        </a:buClr>
        <a:buNone/>
        <a:defRPr sz="1400" b="0" i="0" u="none" strike="noStrike" cap="none" baseline="0">
          <a:solidFill>
            <a:srgbClr val="5B57BB"/>
          </a:solidFill>
          <a:latin typeface="Futura"/>
          <a:ea typeface="Arial"/>
          <a:cs typeface="Futura"/>
          <a:sym typeface="Arial"/>
          <a:rtl val="0"/>
        </a:defRPr>
      </a:lvl1pPr>
      <a:lvl2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4"/>
        <p:cNvGrpSpPr/>
        <p:nvPr/>
      </p:nvGrpSpPr>
      <p:grpSpPr>
        <a:xfrm>
          <a:off x="0" y="0"/>
          <a:ext cx="0" cy="0"/>
          <a:chOff x="0" y="0"/>
          <a:chExt cx="0" cy="0"/>
        </a:xfrm>
      </p:grpSpPr>
      <p:sp>
        <p:nvSpPr>
          <p:cNvPr id="8" name="Shape 29"/>
          <p:cNvSpPr/>
          <p:nvPr/>
        </p:nvSpPr>
        <p:spPr>
          <a:xfrm>
            <a:off x="1" y="11"/>
            <a:ext cx="9148274" cy="1303655"/>
          </a:xfrm>
          <a:prstGeom prst="rect">
            <a:avLst/>
          </a:prstGeom>
          <a:gradFill flip="none" rotWithShape="1">
            <a:gsLst>
              <a:gs pos="0">
                <a:srgbClr val="0067B4"/>
              </a:gs>
              <a:gs pos="56000">
                <a:srgbClr val="AFC5E7"/>
              </a:gs>
              <a:gs pos="100000">
                <a:schemeClr val="bg1"/>
              </a:gs>
            </a:gsLst>
            <a:lin ang="16200000" scaled="1"/>
            <a:tileRect/>
          </a:gradFill>
          <a:ln>
            <a:noFill/>
          </a:ln>
        </p:spPr>
        <p:txBody>
          <a:bodyPr lIns="91423" tIns="45699" rIns="91423" bIns="45699" anchor="b" anchorCtr="0">
            <a:noAutofit/>
          </a:bodyPr>
          <a:lstStyle/>
          <a:p>
            <a:endParaRPr sz="1500"/>
          </a:p>
        </p:txBody>
      </p:sp>
      <p:sp>
        <p:nvSpPr>
          <p:cNvPr id="6" name="Shape 6"/>
          <p:cNvSpPr txBox="1">
            <a:spLocks noGrp="1"/>
          </p:cNvSpPr>
          <p:nvPr>
            <p:ph type="body" idx="1"/>
          </p:nvPr>
        </p:nvSpPr>
        <p:spPr>
          <a:xfrm>
            <a:off x="457200" y="1600202"/>
            <a:ext cx="8229600" cy="4967700"/>
          </a:xfrm>
          <a:prstGeom prst="rect">
            <a:avLst/>
          </a:prstGeom>
          <a:noFill/>
          <a:ln>
            <a:noFill/>
          </a:ln>
        </p:spPr>
        <p:txBody>
          <a:bodyPr lIns="91423" tIns="91423" rIns="91423" bIns="91423" anchor="t" anchorCtr="0"/>
          <a:lstStyle>
            <a:lvl1pPr algn="l" rtl="0">
              <a:spcBef>
                <a:spcPts val="600"/>
              </a:spcBef>
              <a:buClr>
                <a:schemeClr val="dk1"/>
              </a:buClr>
              <a:buSzPct val="100000"/>
              <a:buFont typeface="Arial"/>
              <a:buChar char="●"/>
              <a:defRPr sz="3000" b="0" i="0" u="none" strike="noStrike" cap="none" baseline="0">
                <a:solidFill>
                  <a:schemeClr val="dk1"/>
                </a:solidFill>
                <a:latin typeface="Arial"/>
                <a:ea typeface="Arial"/>
                <a:cs typeface="Arial"/>
                <a:sym typeface="Arial"/>
              </a:defRPr>
            </a:lvl1pPr>
            <a:lvl2pPr algn="l" rtl="0">
              <a:spcBef>
                <a:spcPts val="480"/>
              </a:spcBef>
              <a:buClr>
                <a:schemeClr val="dk1"/>
              </a:buClr>
              <a:buSzPct val="100000"/>
              <a:buFont typeface="Courier New"/>
              <a:buChar char="o"/>
              <a:defRPr sz="2400" b="0" i="0" u="none" strike="noStrike" cap="none" baseline="0">
                <a:solidFill>
                  <a:schemeClr val="dk1"/>
                </a:solidFill>
                <a:latin typeface="Arial"/>
                <a:ea typeface="Arial"/>
                <a:cs typeface="Arial"/>
                <a:sym typeface="Arial"/>
              </a:defRPr>
            </a:lvl2pPr>
            <a:lvl3pPr algn="l" rtl="0">
              <a:spcBef>
                <a:spcPts val="480"/>
              </a:spcBef>
              <a:buClr>
                <a:schemeClr val="dk1"/>
              </a:buClr>
              <a:buSzPct val="100000"/>
              <a:buFont typeface="Wingdings"/>
              <a:buChar char="§"/>
              <a:defRPr sz="2400" b="0" i="0" u="none" strike="noStrike" cap="none" baseline="0">
                <a:solidFill>
                  <a:schemeClr val="dk1"/>
                </a:solidFill>
                <a:latin typeface="Arial"/>
                <a:ea typeface="Arial"/>
                <a:cs typeface="Arial"/>
                <a:sym typeface="Arial"/>
              </a:defRPr>
            </a:lvl3pPr>
            <a:lvl4pPr algn="l" rtl="0">
              <a:spcBef>
                <a:spcPts val="360"/>
              </a:spcBef>
              <a:buClr>
                <a:schemeClr val="dk1"/>
              </a:buClr>
              <a:buSzPct val="100000"/>
              <a:buFont typeface="Arial"/>
              <a:buChar char="●"/>
              <a:defRPr sz="1800" b="0" i="0" u="none" strike="noStrike" cap="none" baseline="0">
                <a:solidFill>
                  <a:schemeClr val="dk1"/>
                </a:solidFill>
                <a:latin typeface="Arial"/>
                <a:ea typeface="Arial"/>
                <a:cs typeface="Arial"/>
                <a:sym typeface="Arial"/>
              </a:defRPr>
            </a:lvl4pPr>
            <a:lvl5pPr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5pPr>
            <a:lvl6pPr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6pPr>
            <a:lvl7pPr algn="l" rtl="0">
              <a:spcBef>
                <a:spcPts val="360"/>
              </a:spcBef>
              <a:buClr>
                <a:schemeClr val="dk1"/>
              </a:buClr>
              <a:buSzPct val="100000"/>
              <a:buFont typeface="Arial"/>
              <a:buChar char="●"/>
              <a:defRPr sz="1800" b="0" i="0" u="none" strike="noStrike" cap="none" baseline="0">
                <a:solidFill>
                  <a:schemeClr val="dk1"/>
                </a:solidFill>
                <a:latin typeface="Arial"/>
                <a:ea typeface="Arial"/>
                <a:cs typeface="Arial"/>
                <a:sym typeface="Arial"/>
              </a:defRPr>
            </a:lvl7pPr>
            <a:lvl8pPr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8pPr>
            <a:lvl9pPr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632190981"/>
      </p:ext>
    </p:extLst>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Lst>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txStyles>
    <p:titleStyle>
      <a:defPPr marR="0" algn="l" rtl="0">
        <a:lnSpc>
          <a:spcPct val="100000"/>
        </a:lnSpc>
        <a:spcBef>
          <a:spcPts val="0"/>
        </a:spcBef>
        <a:spcAft>
          <a:spcPts val="0"/>
        </a:spcAft>
      </a:defPPr>
      <a:lvl1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1pPr>
      <a:lvl2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eaLnBrk="1" hangingPunct="1">
        <a:lnSpc>
          <a:spcPct val="100000"/>
        </a:lnSpc>
        <a:spcBef>
          <a:spcPts val="0"/>
        </a:spcBef>
        <a:spcAft>
          <a:spcPts val="1200"/>
        </a:spcAft>
        <a:buClr>
          <a:schemeClr val="accent5"/>
        </a:buClr>
        <a:buNone/>
        <a:defRPr sz="1500" b="0" i="0" u="none" strike="noStrike" cap="none" baseline="0">
          <a:solidFill>
            <a:srgbClr val="5B57BB"/>
          </a:solidFill>
          <a:latin typeface="Arial"/>
          <a:ea typeface="Arial"/>
          <a:cs typeface="Arial"/>
          <a:sym typeface="Arial"/>
          <a:rtl val="0"/>
        </a:defRPr>
      </a:lvl1pPr>
      <a:lvl2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2pPr>
      <a:lvl3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3pPr>
      <a:lvl4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4pPr>
      <a:lvl5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5pPr>
      <a:lvl6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6pPr>
      <a:lvl7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7pPr>
      <a:lvl8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8pPr>
      <a:lvl9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1pPr>
      <a:lvl2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2pPr>
      <a:lvl3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3pPr>
      <a:lvl4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4pPr>
      <a:lvl5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5pPr>
      <a:lvl6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6pPr>
      <a:lvl7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7pPr>
      <a:lvl8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8pPr>
      <a:lvl9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4"/>
        <p:cNvGrpSpPr/>
        <p:nvPr/>
      </p:nvGrpSpPr>
      <p:grpSpPr>
        <a:xfrm>
          <a:off x="0" y="0"/>
          <a:ext cx="0" cy="0"/>
          <a:chOff x="0" y="0"/>
          <a:chExt cx="0" cy="0"/>
        </a:xfrm>
      </p:grpSpPr>
      <p:sp>
        <p:nvSpPr>
          <p:cNvPr id="8" name="Shape 29"/>
          <p:cNvSpPr/>
          <p:nvPr/>
        </p:nvSpPr>
        <p:spPr>
          <a:xfrm>
            <a:off x="1" y="3"/>
            <a:ext cx="9148274" cy="1303655"/>
          </a:xfrm>
          <a:prstGeom prst="rect">
            <a:avLst/>
          </a:prstGeom>
          <a:solidFill>
            <a:srgbClr val="578FCF"/>
          </a:solidFill>
          <a:ln>
            <a:noFill/>
          </a:ln>
        </p:spPr>
        <p:txBody>
          <a:bodyPr lIns="91425" tIns="45700" rIns="91425" bIns="45700" anchor="b" anchorCtr="0">
            <a:noAutofit/>
          </a:bodyPr>
          <a:lstStyle/>
          <a:p>
            <a:pPr>
              <a:spcBef>
                <a:spcPts val="0"/>
              </a:spcBef>
              <a:buNone/>
            </a:pPr>
            <a:endParaRPr sz="1400" dirty="0"/>
          </a:p>
        </p:txBody>
      </p:sp>
      <p:sp>
        <p:nvSpPr>
          <p:cNvPr id="6" name="Shape 6"/>
          <p:cNvSpPr txBox="1">
            <a:spLocks noGrp="1"/>
          </p:cNvSpPr>
          <p:nvPr>
            <p:ph type="body" idx="1"/>
          </p:nvPr>
        </p:nvSpPr>
        <p:spPr>
          <a:xfrm>
            <a:off x="457200" y="1600201"/>
            <a:ext cx="8229600" cy="4967700"/>
          </a:xfrm>
          <a:prstGeom prst="rect">
            <a:avLst/>
          </a:prstGeom>
          <a:noFill/>
          <a:ln>
            <a:noFill/>
          </a:ln>
        </p:spPr>
        <p:txBody>
          <a:bodyPr lIns="91425" tIns="91425" rIns="91425" bIns="91425" anchor="t" anchorCtr="0"/>
          <a:lstStyle>
            <a:lvl1pPr algn="l" rtl="0">
              <a:spcBef>
                <a:spcPts val="600"/>
              </a:spcBef>
              <a:buClr>
                <a:schemeClr val="dk1"/>
              </a:buClr>
              <a:buSzPct val="100000"/>
              <a:buFont typeface="Arial"/>
              <a:buChar char="●"/>
              <a:defRPr sz="3000" b="0" i="0" u="none" strike="noStrike" cap="none" baseline="0">
                <a:solidFill>
                  <a:schemeClr val="dk1"/>
                </a:solidFill>
                <a:latin typeface="Arial"/>
                <a:ea typeface="Arial"/>
                <a:cs typeface="Arial"/>
                <a:sym typeface="Arial"/>
              </a:defRPr>
            </a:lvl1pPr>
            <a:lvl2pPr algn="l" rtl="0">
              <a:spcBef>
                <a:spcPts val="480"/>
              </a:spcBef>
              <a:buClr>
                <a:schemeClr val="dk1"/>
              </a:buClr>
              <a:buSzPct val="100000"/>
              <a:buFont typeface="Courier New"/>
              <a:buChar char="o"/>
              <a:defRPr sz="2400" b="0" i="0" u="none" strike="noStrike" cap="none" baseline="0">
                <a:solidFill>
                  <a:schemeClr val="dk1"/>
                </a:solidFill>
                <a:latin typeface="Arial"/>
                <a:ea typeface="Arial"/>
                <a:cs typeface="Arial"/>
                <a:sym typeface="Arial"/>
              </a:defRPr>
            </a:lvl2pPr>
            <a:lvl3pPr algn="l" rtl="0">
              <a:spcBef>
                <a:spcPts val="480"/>
              </a:spcBef>
              <a:buClr>
                <a:schemeClr val="dk1"/>
              </a:buClr>
              <a:buSzPct val="100000"/>
              <a:buFont typeface="Wingdings"/>
              <a:buChar char="§"/>
              <a:defRPr sz="2400" b="0" i="0" u="none" strike="noStrike" cap="none" baseline="0">
                <a:solidFill>
                  <a:schemeClr val="dk1"/>
                </a:solidFill>
                <a:latin typeface="Arial"/>
                <a:ea typeface="Arial"/>
                <a:cs typeface="Arial"/>
                <a:sym typeface="Arial"/>
              </a:defRPr>
            </a:lvl3pPr>
            <a:lvl4pPr algn="l" rtl="0">
              <a:spcBef>
                <a:spcPts val="360"/>
              </a:spcBef>
              <a:buClr>
                <a:schemeClr val="dk1"/>
              </a:buClr>
              <a:buSzPct val="100000"/>
              <a:buFont typeface="Arial"/>
              <a:buChar char="●"/>
              <a:defRPr sz="1800" b="0" i="0" u="none" strike="noStrike" cap="none" baseline="0">
                <a:solidFill>
                  <a:schemeClr val="dk1"/>
                </a:solidFill>
                <a:latin typeface="Arial"/>
                <a:ea typeface="Arial"/>
                <a:cs typeface="Arial"/>
                <a:sym typeface="Arial"/>
              </a:defRPr>
            </a:lvl4pPr>
            <a:lvl5pPr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5pPr>
            <a:lvl6pPr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6pPr>
            <a:lvl7pPr algn="l" rtl="0">
              <a:spcBef>
                <a:spcPts val="360"/>
              </a:spcBef>
              <a:buClr>
                <a:schemeClr val="dk1"/>
              </a:buClr>
              <a:buSzPct val="100000"/>
              <a:buFont typeface="Arial"/>
              <a:buChar char="●"/>
              <a:defRPr sz="1800" b="0" i="0" u="none" strike="noStrike" cap="none" baseline="0">
                <a:solidFill>
                  <a:schemeClr val="dk1"/>
                </a:solidFill>
                <a:latin typeface="Arial"/>
                <a:ea typeface="Arial"/>
                <a:cs typeface="Arial"/>
                <a:sym typeface="Arial"/>
              </a:defRPr>
            </a:lvl7pPr>
            <a:lvl8pPr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8pPr>
            <a:lvl9pPr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txStyles>
    <p:titleStyle>
      <a:defPPr marR="0" algn="l" rtl="0">
        <a:lnSpc>
          <a:spcPct val="100000"/>
        </a:lnSpc>
        <a:spcBef>
          <a:spcPts val="0"/>
        </a:spcBef>
        <a:spcAft>
          <a:spcPts val="0"/>
        </a:spcAft>
      </a:defPPr>
      <a:lvl1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eaLnBrk="1" hangingPunct="1">
        <a:lnSpc>
          <a:spcPct val="100000"/>
        </a:lnSpc>
        <a:spcBef>
          <a:spcPts val="0"/>
        </a:spcBef>
        <a:spcAft>
          <a:spcPts val="1200"/>
        </a:spcAft>
        <a:buClr>
          <a:schemeClr val="accent5"/>
        </a:buClr>
        <a:buNone/>
        <a:defRPr sz="1400" b="0" i="0" u="none" strike="noStrike" cap="none" baseline="0">
          <a:solidFill>
            <a:srgbClr val="5B57BB"/>
          </a:solidFill>
          <a:latin typeface="Futura"/>
          <a:ea typeface="Arial"/>
          <a:cs typeface="Futura"/>
          <a:sym typeface="Arial"/>
          <a:rtl val="0"/>
        </a:defRPr>
      </a:lvl1pPr>
      <a:lvl2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4"/>
        <p:cNvGrpSpPr/>
        <p:nvPr/>
      </p:nvGrpSpPr>
      <p:grpSpPr>
        <a:xfrm>
          <a:off x="0" y="0"/>
          <a:ext cx="0" cy="0"/>
          <a:chOff x="0" y="0"/>
          <a:chExt cx="0" cy="0"/>
        </a:xfrm>
      </p:grpSpPr>
      <p:sp>
        <p:nvSpPr>
          <p:cNvPr id="8" name="Shape 29"/>
          <p:cNvSpPr/>
          <p:nvPr/>
        </p:nvSpPr>
        <p:spPr>
          <a:xfrm>
            <a:off x="1" y="9"/>
            <a:ext cx="9148274" cy="1303655"/>
          </a:xfrm>
          <a:prstGeom prst="rect">
            <a:avLst/>
          </a:prstGeom>
          <a:gradFill flip="none" rotWithShape="1">
            <a:gsLst>
              <a:gs pos="0">
                <a:srgbClr val="0067B4"/>
              </a:gs>
              <a:gs pos="56000">
                <a:srgbClr val="AFC5E7"/>
              </a:gs>
              <a:gs pos="100000">
                <a:schemeClr val="bg1"/>
              </a:gs>
            </a:gsLst>
            <a:lin ang="16200000" scaled="1"/>
            <a:tileRect/>
          </a:gradFill>
          <a:ln>
            <a:noFill/>
          </a:ln>
        </p:spPr>
        <p:txBody>
          <a:bodyPr lIns="91423" tIns="45699" rIns="91423" bIns="45699" anchor="b" anchorCtr="0">
            <a:noAutofit/>
          </a:bodyPr>
          <a:lstStyle/>
          <a:p>
            <a:endParaRPr sz="1500"/>
          </a:p>
        </p:txBody>
      </p:sp>
      <p:sp>
        <p:nvSpPr>
          <p:cNvPr id="6" name="Shape 6"/>
          <p:cNvSpPr txBox="1">
            <a:spLocks noGrp="1"/>
          </p:cNvSpPr>
          <p:nvPr>
            <p:ph type="body" idx="1"/>
          </p:nvPr>
        </p:nvSpPr>
        <p:spPr>
          <a:xfrm>
            <a:off x="457200" y="1600202"/>
            <a:ext cx="8229600" cy="4967700"/>
          </a:xfrm>
          <a:prstGeom prst="rect">
            <a:avLst/>
          </a:prstGeom>
          <a:noFill/>
          <a:ln>
            <a:noFill/>
          </a:ln>
        </p:spPr>
        <p:txBody>
          <a:bodyPr lIns="91423" tIns="91423" rIns="91423" bIns="91423" anchor="t" anchorCtr="0"/>
          <a:lstStyle>
            <a:lvl1pPr algn="l" rtl="0">
              <a:spcBef>
                <a:spcPts val="600"/>
              </a:spcBef>
              <a:buClr>
                <a:schemeClr val="dk1"/>
              </a:buClr>
              <a:buSzPct val="100000"/>
              <a:buFont typeface="Arial"/>
              <a:buChar char="●"/>
              <a:defRPr sz="3000" b="0" i="0" u="none" strike="noStrike" cap="none" baseline="0">
                <a:solidFill>
                  <a:schemeClr val="dk1"/>
                </a:solidFill>
                <a:latin typeface="Arial"/>
                <a:ea typeface="Arial"/>
                <a:cs typeface="Arial"/>
                <a:sym typeface="Arial"/>
              </a:defRPr>
            </a:lvl1pPr>
            <a:lvl2pPr algn="l" rtl="0">
              <a:spcBef>
                <a:spcPts val="480"/>
              </a:spcBef>
              <a:buClr>
                <a:schemeClr val="dk1"/>
              </a:buClr>
              <a:buSzPct val="100000"/>
              <a:buFont typeface="Courier New"/>
              <a:buChar char="o"/>
              <a:defRPr sz="2400" b="0" i="0" u="none" strike="noStrike" cap="none" baseline="0">
                <a:solidFill>
                  <a:schemeClr val="dk1"/>
                </a:solidFill>
                <a:latin typeface="Arial"/>
                <a:ea typeface="Arial"/>
                <a:cs typeface="Arial"/>
                <a:sym typeface="Arial"/>
              </a:defRPr>
            </a:lvl2pPr>
            <a:lvl3pPr algn="l" rtl="0">
              <a:spcBef>
                <a:spcPts val="480"/>
              </a:spcBef>
              <a:buClr>
                <a:schemeClr val="dk1"/>
              </a:buClr>
              <a:buSzPct val="100000"/>
              <a:buFont typeface="Wingdings"/>
              <a:buChar char="§"/>
              <a:defRPr sz="2400" b="0" i="0" u="none" strike="noStrike" cap="none" baseline="0">
                <a:solidFill>
                  <a:schemeClr val="dk1"/>
                </a:solidFill>
                <a:latin typeface="Arial"/>
                <a:ea typeface="Arial"/>
                <a:cs typeface="Arial"/>
                <a:sym typeface="Arial"/>
              </a:defRPr>
            </a:lvl3pPr>
            <a:lvl4pPr algn="l" rtl="0">
              <a:spcBef>
                <a:spcPts val="360"/>
              </a:spcBef>
              <a:buClr>
                <a:schemeClr val="dk1"/>
              </a:buClr>
              <a:buSzPct val="100000"/>
              <a:buFont typeface="Arial"/>
              <a:buChar char="●"/>
              <a:defRPr sz="1800" b="0" i="0" u="none" strike="noStrike" cap="none" baseline="0">
                <a:solidFill>
                  <a:schemeClr val="dk1"/>
                </a:solidFill>
                <a:latin typeface="Arial"/>
                <a:ea typeface="Arial"/>
                <a:cs typeface="Arial"/>
                <a:sym typeface="Arial"/>
              </a:defRPr>
            </a:lvl4pPr>
            <a:lvl5pPr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5pPr>
            <a:lvl6pPr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6pPr>
            <a:lvl7pPr algn="l" rtl="0">
              <a:spcBef>
                <a:spcPts val="360"/>
              </a:spcBef>
              <a:buClr>
                <a:schemeClr val="dk1"/>
              </a:buClr>
              <a:buSzPct val="100000"/>
              <a:buFont typeface="Arial"/>
              <a:buChar char="●"/>
              <a:defRPr sz="1800" b="0" i="0" u="none" strike="noStrike" cap="none" baseline="0">
                <a:solidFill>
                  <a:schemeClr val="dk1"/>
                </a:solidFill>
                <a:latin typeface="Arial"/>
                <a:ea typeface="Arial"/>
                <a:cs typeface="Arial"/>
                <a:sym typeface="Arial"/>
              </a:defRPr>
            </a:lvl7pPr>
            <a:lvl8pPr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8pPr>
            <a:lvl9pPr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632190981"/>
      </p:ext>
    </p:extLst>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Lst>
  <mc:AlternateContent xmlns:mc="http://schemas.openxmlformats.org/markup-compatibility/2006" xmlns:p14="http://schemas.microsoft.com/office/powerpoint/2010/main">
    <mc:Choice Requires="p14">
      <p:transition advClick="0" advTm="5000">
        <p14:reveal/>
      </p:transition>
    </mc:Choice>
    <mc:Fallback xmlns="">
      <p:transition advClick="0" advTm="5000">
        <p:fade/>
      </p:transition>
    </mc:Fallback>
  </mc:AlternateContent>
  <p:timing>
    <p:tnLst>
      <p:par>
        <p:cTn xmlns:p14="http://schemas.microsoft.com/office/powerpoint/2010/main" id="1" dur="indefinite" restart="never" nodeType="tmRoot"/>
      </p:par>
    </p:tnLst>
  </p:timing>
  <p:txStyles>
    <p:titleStyle>
      <a:defPPr marR="0" algn="l" rtl="0">
        <a:lnSpc>
          <a:spcPct val="100000"/>
        </a:lnSpc>
        <a:spcBef>
          <a:spcPts val="0"/>
        </a:spcBef>
        <a:spcAft>
          <a:spcPts val="0"/>
        </a:spcAft>
      </a:defPPr>
      <a:lvl1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1pPr>
      <a:lvl2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eaLnBrk="1" hangingPunct="1">
        <a:lnSpc>
          <a:spcPct val="100000"/>
        </a:lnSpc>
        <a:spcBef>
          <a:spcPts val="0"/>
        </a:spcBef>
        <a:spcAft>
          <a:spcPts val="1200"/>
        </a:spcAft>
        <a:buClr>
          <a:schemeClr val="accent5"/>
        </a:buClr>
        <a:buNone/>
        <a:defRPr sz="1500" b="0" i="0" u="none" strike="noStrike" cap="none" baseline="0">
          <a:solidFill>
            <a:srgbClr val="5B57BB"/>
          </a:solidFill>
          <a:latin typeface="Arial"/>
          <a:ea typeface="Arial"/>
          <a:cs typeface="Arial"/>
          <a:sym typeface="Arial"/>
          <a:rtl val="0"/>
        </a:defRPr>
      </a:lvl1pPr>
      <a:lvl2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2pPr>
      <a:lvl3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3pPr>
      <a:lvl4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4pPr>
      <a:lvl5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5pPr>
      <a:lvl6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6pPr>
      <a:lvl7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7pPr>
      <a:lvl8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8pPr>
      <a:lvl9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1pPr>
      <a:lvl2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2pPr>
      <a:lvl3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3pPr>
      <a:lvl4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4pPr>
      <a:lvl5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5pPr>
      <a:lvl6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6pPr>
      <a:lvl7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7pPr>
      <a:lvl8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8pPr>
      <a:lvl9pPr marR="0" algn="l" rtl="0" eaLnBrk="1" hangingPunct="1">
        <a:lnSpc>
          <a:spcPct val="100000"/>
        </a:lnSpc>
        <a:spcBef>
          <a:spcPts val="0"/>
        </a:spcBef>
        <a:spcAft>
          <a:spcPts val="0"/>
        </a:spcAft>
        <a:buNone/>
        <a:defRPr sz="1500" b="0" i="0" u="none" strike="noStrike" cap="none" baseline="0">
          <a:solidFill>
            <a:srgbClr val="000000"/>
          </a:solidFill>
          <a:latin typeface="Arial"/>
          <a:ea typeface="Arial"/>
          <a:cs typeface="Arial"/>
          <a:sym typeface="Arial"/>
          <a:rtl val="0"/>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A27D3F-6025-274F-AC4F-36104430E6A6}" type="datetimeFigureOut">
              <a:rPr lang="en-US" smtClean="0"/>
              <a:t>2/8/17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936199-E270-E64E-9074-FCBA2556C32F}" type="slidenum">
              <a:rPr lang="en-US" smtClean="0"/>
              <a:t>‹#›</a:t>
            </a:fld>
            <a:endParaRPr lang="en-US"/>
          </a:p>
        </p:txBody>
      </p:sp>
    </p:spTree>
    <p:extLst>
      <p:ext uri="{BB962C8B-B14F-4D97-AF65-F5344CB8AC3E}">
        <p14:creationId xmlns:p14="http://schemas.microsoft.com/office/powerpoint/2010/main" val="1553521152"/>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mc:AlternateContent xmlns:mc="http://schemas.openxmlformats.org/markup-compatibility/2006" xmlns:p14="http://schemas.microsoft.com/office/powerpoint/2010/main">
    <mc:Choice Requires="p14">
      <p:transition>
        <p14:reveal/>
      </p:transition>
    </mc:Choice>
    <mc:Fallback xmlns="">
      <p:transition advClick="0" advTm="5000">
        <p:fade/>
      </p:transition>
    </mc:Fallback>
  </mc:AlternateContent>
  <p:timing>
    <p:tnLst>
      <p:par>
        <p:cTn xmlns:p14="http://schemas.microsoft.com/office/powerpoint/2010/mai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7.xml"/><Relationship Id="rId3" Type="http://schemas.openxmlformats.org/officeDocument/2006/relationships/hyperlink" Target="http://webaim.org/articles/motor/"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8.xml"/><Relationship Id="rId3" Type="http://schemas.openxmlformats.org/officeDocument/2006/relationships/hyperlink" Target="http://webaim.org/articles/motor/"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KKfNGGS5yCM" TargetMode="External"/><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z7lo0XuxywY" TargetMode="External"/><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1" Type="http://schemas.openxmlformats.org/officeDocument/2006/relationships/slideLayout" Target="../slideLayouts/slideLayout2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hyperlink" Target="https://www.youtube.com/watch?v=f31m5-5-xU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Motor Disabilities</a:t>
            </a:r>
            <a:endParaRPr lang="en-US" dirty="0"/>
          </a:p>
        </p:txBody>
      </p:sp>
      <p:sp>
        <p:nvSpPr>
          <p:cNvPr id="3" name="Subtitle 2"/>
          <p:cNvSpPr>
            <a:spLocks noGrp="1"/>
          </p:cNvSpPr>
          <p:nvPr>
            <p:ph type="subTitle" idx="1"/>
          </p:nvPr>
        </p:nvSpPr>
        <p:spPr/>
        <p:txBody>
          <a:bodyPr/>
          <a:lstStyle/>
          <a:p>
            <a:r>
              <a:rPr lang="en-US" dirty="0" smtClean="0"/>
              <a:t>Angela Vujic</a:t>
            </a:r>
          </a:p>
          <a:p>
            <a:r>
              <a:rPr lang="en-US" dirty="0" smtClean="0"/>
              <a:t>CS </a:t>
            </a:r>
            <a:r>
              <a:rPr lang="en-US" dirty="0" smtClean="0"/>
              <a:t>8803</a:t>
            </a:r>
          </a:p>
          <a:p>
            <a:endParaRPr lang="en-US" dirty="0"/>
          </a:p>
        </p:txBody>
      </p:sp>
    </p:spTree>
    <p:extLst>
      <p:ext uri="{BB962C8B-B14F-4D97-AF65-F5344CB8AC3E}">
        <p14:creationId xmlns:p14="http://schemas.microsoft.com/office/powerpoint/2010/main" val="418337734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Outline</a:t>
            </a:r>
            <a:endParaRPr lang="en-US" dirty="0"/>
          </a:p>
        </p:txBody>
      </p:sp>
      <p:sp>
        <p:nvSpPr>
          <p:cNvPr id="3" name="Content Placeholder 2"/>
          <p:cNvSpPr>
            <a:spLocks noGrp="1"/>
          </p:cNvSpPr>
          <p:nvPr>
            <p:ph idx="1"/>
          </p:nvPr>
        </p:nvSpPr>
        <p:spPr/>
        <p:txBody>
          <a:bodyPr/>
          <a:lstStyle/>
          <a:p>
            <a:r>
              <a:rPr lang="en-US" dirty="0" smtClean="0"/>
              <a:t>Definition</a:t>
            </a:r>
          </a:p>
          <a:p>
            <a:r>
              <a:rPr lang="en-US" dirty="0" smtClean="0"/>
              <a:t>General Statistics</a:t>
            </a:r>
          </a:p>
          <a:p>
            <a:r>
              <a:rPr lang="en-US" dirty="0" smtClean="0"/>
              <a:t>Types of Motor Disabilities</a:t>
            </a:r>
          </a:p>
          <a:p>
            <a:r>
              <a:rPr lang="en-US" dirty="0" smtClean="0"/>
              <a:t>Examples of disabilities, technologies</a:t>
            </a:r>
            <a:endParaRPr lang="en-US" dirty="0" smtClean="0"/>
          </a:p>
          <a:p>
            <a:r>
              <a:rPr lang="en-US" dirty="0" smtClean="0"/>
              <a:t>ITA: Bonus Video</a:t>
            </a:r>
          </a:p>
        </p:txBody>
      </p:sp>
    </p:spTree>
    <p:extLst>
      <p:ext uri="{BB962C8B-B14F-4D97-AF65-F5344CB8AC3E}">
        <p14:creationId xmlns:p14="http://schemas.microsoft.com/office/powerpoint/2010/main" val="153177302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lstStyle/>
          <a:p>
            <a:r>
              <a:rPr lang="en-US" dirty="0"/>
              <a:t>Physical impairments that can impede movement, coordination, or sensation</a:t>
            </a:r>
          </a:p>
        </p:txBody>
      </p:sp>
    </p:spTree>
    <p:extLst>
      <p:ext uri="{BB962C8B-B14F-4D97-AF65-F5344CB8AC3E}">
        <p14:creationId xmlns:p14="http://schemas.microsoft.com/office/powerpoint/2010/main" val="57941835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CDC National Health Survey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Difficulties in physical functioning</a:t>
            </a:r>
          </a:p>
          <a:p>
            <a:r>
              <a:rPr lang="en-US" dirty="0" smtClean="0"/>
              <a:t>Example of measures included:</a:t>
            </a:r>
          </a:p>
          <a:p>
            <a:pPr lvl="1"/>
            <a:r>
              <a:rPr lang="en-US" dirty="0"/>
              <a:t>Very difficult or cannot walk a quarter of a mile</a:t>
            </a:r>
          </a:p>
          <a:p>
            <a:pPr lvl="1"/>
            <a:r>
              <a:rPr lang="en-US" dirty="0"/>
              <a:t>Very difficulty or cannot grasp or handle small objects</a:t>
            </a:r>
          </a:p>
          <a:p>
            <a:pPr lvl="1"/>
            <a:r>
              <a:rPr lang="en-US" dirty="0"/>
              <a:t>Very difficult or cannot push or pull large </a:t>
            </a:r>
            <a:r>
              <a:rPr lang="en-US" dirty="0" smtClean="0"/>
              <a:t>objects</a:t>
            </a:r>
            <a:endParaRPr lang="en-US" dirty="0" smtClean="0"/>
          </a:p>
          <a:p>
            <a:r>
              <a:rPr lang="en-US" dirty="0" smtClean="0"/>
              <a:t>For Adults </a:t>
            </a:r>
            <a:r>
              <a:rPr lang="en-US" dirty="0"/>
              <a:t>aged 18 and </a:t>
            </a:r>
            <a:r>
              <a:rPr lang="en-US" dirty="0" smtClean="0"/>
              <a:t>over:</a:t>
            </a:r>
          </a:p>
          <a:p>
            <a:pPr lvl="1"/>
            <a:r>
              <a:rPr lang="en-US" dirty="0" smtClean="0"/>
              <a:t>At </a:t>
            </a:r>
            <a:r>
              <a:rPr lang="en-US" dirty="0"/>
              <a:t>least one basic actions difficulty or complex activity limitation: </a:t>
            </a:r>
            <a:r>
              <a:rPr lang="en-US" b="1" dirty="0"/>
              <a:t>74.8 million</a:t>
            </a:r>
            <a:r>
              <a:rPr lang="en-US" dirty="0"/>
              <a:t> </a:t>
            </a:r>
            <a:r>
              <a:rPr lang="en-US" b="1" dirty="0" smtClean="0"/>
              <a:t>or 32.4%</a:t>
            </a:r>
          </a:p>
          <a:p>
            <a:pPr lvl="1"/>
            <a:r>
              <a:rPr lang="en-US" dirty="0" smtClean="0"/>
              <a:t>Unable (or very difficult) to walk a quarter mile: </a:t>
            </a:r>
            <a:r>
              <a:rPr lang="en-US" b="1" dirty="0" smtClean="0"/>
              <a:t>17.1 million or 7.1%</a:t>
            </a:r>
            <a:endParaRPr lang="en-US" dirty="0" smtClean="0"/>
          </a:p>
          <a:p>
            <a:pPr lvl="1"/>
            <a:r>
              <a:rPr lang="en-US" dirty="0" smtClean="0"/>
              <a:t>Any physical functioning difficulty: </a:t>
            </a:r>
            <a:r>
              <a:rPr lang="en-US" b="1" dirty="0" smtClean="0"/>
              <a:t>36.2 million or 15.5%</a:t>
            </a:r>
            <a:endParaRPr lang="en-US" dirty="0"/>
          </a:p>
        </p:txBody>
      </p:sp>
    </p:spTree>
    <p:extLst>
      <p:ext uri="{BB962C8B-B14F-4D97-AF65-F5344CB8AC3E}">
        <p14:creationId xmlns:p14="http://schemas.microsoft.com/office/powerpoint/2010/main" val="226318384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52071681"/>
              </p:ext>
            </p:extLst>
          </p:nvPr>
        </p:nvGraphicFramePr>
        <p:xfrm>
          <a:off x="457200" y="1141410"/>
          <a:ext cx="8229600" cy="4162259"/>
        </p:xfrm>
        <a:graphic>
          <a:graphicData uri="http://schemas.openxmlformats.org/drawingml/2006/table">
            <a:tbl>
              <a:tblPr/>
              <a:tblGrid>
                <a:gridCol w="3845859"/>
                <a:gridCol w="4383741"/>
              </a:tblGrid>
              <a:tr h="756119">
                <a:tc>
                  <a:txBody>
                    <a:bodyPr/>
                    <a:lstStyle/>
                    <a:p>
                      <a:pPr algn="ctr" fontAlgn="b"/>
                      <a:r>
                        <a:rPr lang="en-US" sz="2400" b="1" i="0" u="none" strike="noStrike" dirty="0">
                          <a:solidFill>
                            <a:srgbClr val="000000"/>
                          </a:solidFill>
                          <a:effectLst/>
                          <a:latin typeface="Arial"/>
                        </a:rPr>
                        <a:t>Selected characteristic</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2400" b="1" i="0" u="none" strike="noStrike" dirty="0">
                          <a:solidFill>
                            <a:srgbClr val="000000"/>
                          </a:solidFill>
                          <a:effectLst/>
                          <a:latin typeface="Arial"/>
                        </a:rPr>
                        <a:t>Any physical difficulty</a:t>
                      </a:r>
                      <a:r>
                        <a:rPr lang="en-US" sz="2400" b="1" i="0" u="none" strike="noStrike" baseline="30000" dirty="0">
                          <a:solidFill>
                            <a:srgbClr val="000000"/>
                          </a:solidFill>
                          <a:effectLst/>
                          <a:latin typeface="Arial"/>
                        </a:rPr>
                        <a:t>1</a:t>
                      </a:r>
                      <a:endParaRPr lang="en-US" sz="2400" b="1" i="0" u="none" strike="noStrike" dirty="0">
                        <a:solidFill>
                          <a:srgbClr val="000000"/>
                        </a:solidFill>
                        <a:effectLst/>
                        <a:latin typeface="Arial"/>
                      </a:endParaRP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1740">
                <a:tc>
                  <a:txBody>
                    <a:bodyPr/>
                    <a:lstStyle/>
                    <a:p>
                      <a:pPr algn="l" fontAlgn="ctr"/>
                      <a:r>
                        <a:rPr lang="en-US" sz="2400" b="0" i="0" u="none" strike="noStrike">
                          <a:solidFill>
                            <a:srgbClr val="000000"/>
                          </a:solidFill>
                          <a:effectLst/>
                          <a:latin typeface="Arial"/>
                        </a:rPr>
                        <a:t>Total</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lumMod val="85000"/>
                      </a:schemeClr>
                    </a:solidFill>
                  </a:tcPr>
                </a:tc>
                <a:tc>
                  <a:txBody>
                    <a:bodyPr/>
                    <a:lstStyle/>
                    <a:p>
                      <a:pPr algn="l" fontAlgn="ctr"/>
                      <a:r>
                        <a:rPr lang="en-US" sz="2400" b="0" i="0" u="none" strike="noStrike" dirty="0">
                          <a:solidFill>
                            <a:srgbClr val="000000"/>
                          </a:solidFill>
                          <a:effectLst/>
                          <a:latin typeface="Arial"/>
                        </a:rPr>
                        <a:t>15.2 (0.26)</a:t>
                      </a:r>
                    </a:p>
                  </a:txBody>
                  <a:tcPr marL="12700" marR="1524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lumMod val="85000"/>
                      </a:schemeClr>
                    </a:solidFill>
                  </a:tcPr>
                </a:tc>
              </a:tr>
              <a:tr h="371740">
                <a:tc>
                  <a:txBody>
                    <a:bodyPr/>
                    <a:lstStyle/>
                    <a:p>
                      <a:pPr algn="ctr" fontAlgn="b"/>
                      <a:r>
                        <a:rPr lang="en-US" sz="2400" b="0" i="0" u="none" strike="noStrike">
                          <a:solidFill>
                            <a:srgbClr val="000000"/>
                          </a:solidFill>
                          <a:effectLst/>
                          <a:latin typeface="Arial"/>
                        </a:rPr>
                        <a:t>Sex</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l" fontAlgn="ctr"/>
                      <a:endParaRPr lang="en-US" sz="2400" b="0" i="0" u="none" strike="noStrike">
                        <a:solidFill>
                          <a:srgbClr val="000000"/>
                        </a:solidFill>
                        <a:effectLst/>
                        <a:latin typeface="Arial"/>
                      </a:endParaRPr>
                    </a:p>
                  </a:txBody>
                  <a:tcPr marL="12700" marR="1524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1740">
                <a:tc>
                  <a:txBody>
                    <a:bodyPr/>
                    <a:lstStyle/>
                    <a:p>
                      <a:pPr algn="l" fontAlgn="ctr"/>
                      <a:r>
                        <a:rPr lang="en-US" sz="2400" b="0" i="0" u="none" strike="noStrike" dirty="0">
                          <a:solidFill>
                            <a:srgbClr val="000000"/>
                          </a:solidFill>
                          <a:effectLst/>
                          <a:latin typeface="Arial"/>
                        </a:rPr>
                        <a:t>Male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l" fontAlgn="ctr"/>
                      <a:r>
                        <a:rPr lang="en-US" sz="2400" b="0" i="0" u="none" strike="noStrike" dirty="0">
                          <a:solidFill>
                            <a:srgbClr val="000000"/>
                          </a:solidFill>
                          <a:effectLst/>
                          <a:latin typeface="Arial"/>
                        </a:rPr>
                        <a:t>12.6 (0.34)</a:t>
                      </a:r>
                    </a:p>
                  </a:txBody>
                  <a:tcPr marL="12700" marR="1524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r>
              <a:tr h="371740">
                <a:tc>
                  <a:txBody>
                    <a:bodyPr/>
                    <a:lstStyle/>
                    <a:p>
                      <a:pPr algn="l" fontAlgn="ctr"/>
                      <a:r>
                        <a:rPr lang="en-US" sz="2400" b="0" i="0" u="none" strike="noStrike">
                          <a:solidFill>
                            <a:srgbClr val="000000"/>
                          </a:solidFill>
                          <a:effectLst/>
                          <a:latin typeface="Arial"/>
                        </a:rPr>
                        <a:t>Female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l" fontAlgn="ctr"/>
                      <a:r>
                        <a:rPr lang="en-US" sz="2400" b="0" i="0" u="none" strike="noStrike">
                          <a:solidFill>
                            <a:srgbClr val="000000"/>
                          </a:solidFill>
                          <a:effectLst/>
                          <a:latin typeface="Arial"/>
                        </a:rPr>
                        <a:t>17.6 (0.36)</a:t>
                      </a:r>
                    </a:p>
                  </a:txBody>
                  <a:tcPr marL="12700" marR="1524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1740">
                <a:tc>
                  <a:txBody>
                    <a:bodyPr/>
                    <a:lstStyle/>
                    <a:p>
                      <a:pPr algn="ctr" fontAlgn="b"/>
                      <a:r>
                        <a:rPr lang="en-US" sz="2400" b="0" i="0" u="none" strike="noStrike">
                          <a:solidFill>
                            <a:srgbClr val="000000"/>
                          </a:solidFill>
                          <a:effectLst/>
                          <a:latin typeface="Arial"/>
                        </a:rPr>
                        <a:t>Age (years)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l" fontAlgn="ctr"/>
                      <a:endParaRPr lang="en-US" sz="2400" b="0" i="0" u="none" strike="noStrike" dirty="0">
                        <a:solidFill>
                          <a:srgbClr val="000000"/>
                        </a:solidFill>
                        <a:effectLst/>
                        <a:latin typeface="Arial"/>
                      </a:endParaRPr>
                    </a:p>
                  </a:txBody>
                  <a:tcPr marL="12700" marR="1524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r>
              <a:tr h="371740">
                <a:tc>
                  <a:txBody>
                    <a:bodyPr/>
                    <a:lstStyle/>
                    <a:p>
                      <a:pPr algn="l" fontAlgn="ctr"/>
                      <a:r>
                        <a:rPr lang="en-US" sz="2400" b="0" i="0" u="none" strike="noStrike" dirty="0">
                          <a:solidFill>
                            <a:srgbClr val="000000"/>
                          </a:solidFill>
                          <a:effectLst/>
                          <a:latin typeface="Arial"/>
                        </a:rPr>
                        <a:t>18–44</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l" fontAlgn="ctr"/>
                      <a:r>
                        <a:rPr lang="en-US" sz="2400" b="0" i="0" u="none" strike="noStrike" dirty="0">
                          <a:solidFill>
                            <a:srgbClr val="000000"/>
                          </a:solidFill>
                          <a:effectLst/>
                          <a:latin typeface="Arial"/>
                        </a:rPr>
                        <a:t>5.4 (0.26)</a:t>
                      </a:r>
                    </a:p>
                  </a:txBody>
                  <a:tcPr marL="12700" marR="1524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1740">
                <a:tc>
                  <a:txBody>
                    <a:bodyPr/>
                    <a:lstStyle/>
                    <a:p>
                      <a:pPr algn="l" fontAlgn="ctr"/>
                      <a:r>
                        <a:rPr lang="en-US" sz="2400" b="0" i="0" u="none" strike="noStrike" dirty="0">
                          <a:solidFill>
                            <a:srgbClr val="000000"/>
                          </a:solidFill>
                          <a:effectLst/>
                          <a:latin typeface="Arial"/>
                        </a:rPr>
                        <a:t>45–64</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l" fontAlgn="ctr"/>
                      <a:r>
                        <a:rPr lang="en-US" sz="2400" b="0" i="0" u="none" strike="noStrike" dirty="0">
                          <a:solidFill>
                            <a:srgbClr val="000000"/>
                          </a:solidFill>
                          <a:effectLst/>
                          <a:latin typeface="Arial"/>
                        </a:rPr>
                        <a:t>19.4 (0.50)</a:t>
                      </a:r>
                    </a:p>
                  </a:txBody>
                  <a:tcPr marL="12700" marR="1524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r>
              <a:tr h="371740">
                <a:tc>
                  <a:txBody>
                    <a:bodyPr/>
                    <a:lstStyle/>
                    <a:p>
                      <a:pPr algn="l" fontAlgn="ctr"/>
                      <a:r>
                        <a:rPr lang="en-US" sz="2400" b="0" i="0" u="none" strike="noStrike">
                          <a:solidFill>
                            <a:srgbClr val="000000"/>
                          </a:solidFill>
                          <a:effectLst/>
                          <a:latin typeface="Arial"/>
                        </a:rPr>
                        <a:t>65–74</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l" fontAlgn="ctr"/>
                      <a:r>
                        <a:rPr lang="en-US" sz="2400" b="0" i="0" u="none" strike="noStrike" dirty="0">
                          <a:solidFill>
                            <a:srgbClr val="000000"/>
                          </a:solidFill>
                          <a:effectLst/>
                          <a:latin typeface="Arial"/>
                        </a:rPr>
                        <a:t>29.8 (0.90)</a:t>
                      </a:r>
                    </a:p>
                  </a:txBody>
                  <a:tcPr marL="12700" marR="1524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1740">
                <a:tc>
                  <a:txBody>
                    <a:bodyPr/>
                    <a:lstStyle/>
                    <a:p>
                      <a:pPr algn="l" fontAlgn="ctr"/>
                      <a:r>
                        <a:rPr lang="en-US" sz="2400" b="0" i="0" u="none" strike="noStrike" dirty="0">
                          <a:solidFill>
                            <a:srgbClr val="000000"/>
                          </a:solidFill>
                          <a:effectLst/>
                          <a:latin typeface="Arial"/>
                        </a:rPr>
                        <a:t>75 and over</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l" fontAlgn="ctr"/>
                      <a:r>
                        <a:rPr lang="en-US" sz="2400" b="0" i="0" u="none" strike="noStrike" dirty="0">
                          <a:solidFill>
                            <a:srgbClr val="000000"/>
                          </a:solidFill>
                          <a:effectLst/>
                          <a:latin typeface="Arial"/>
                        </a:rPr>
                        <a:t>48.0 (1.16)</a:t>
                      </a:r>
                    </a:p>
                  </a:txBody>
                  <a:tcPr marL="12700" marR="1524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r>
            </a:tbl>
          </a:graphicData>
        </a:graphic>
      </p:graphicFrame>
      <p:sp>
        <p:nvSpPr>
          <p:cNvPr id="5" name="TextBox 4"/>
          <p:cNvSpPr txBox="1"/>
          <p:nvPr/>
        </p:nvSpPr>
        <p:spPr>
          <a:xfrm>
            <a:off x="457199" y="5602941"/>
            <a:ext cx="8229601" cy="523220"/>
          </a:xfrm>
          <a:prstGeom prst="rect">
            <a:avLst/>
          </a:prstGeom>
          <a:noFill/>
        </p:spPr>
        <p:txBody>
          <a:bodyPr wrap="square" rtlCol="0">
            <a:spAutoFit/>
          </a:bodyPr>
          <a:lstStyle/>
          <a:p>
            <a:r>
              <a:rPr lang="en-US" sz="1400" baseline="30000" dirty="0" smtClean="0">
                <a:solidFill>
                  <a:srgbClr val="000000"/>
                </a:solidFill>
                <a:ea typeface="Arial"/>
                <a:cs typeface="Arial"/>
              </a:rPr>
              <a:t>1</a:t>
            </a:r>
            <a:r>
              <a:rPr lang="en-US" sz="1400" dirty="0" smtClean="0">
                <a:solidFill>
                  <a:srgbClr val="000000"/>
                </a:solidFill>
                <a:ea typeface="Arial"/>
                <a:cs typeface="Arial"/>
              </a:rPr>
              <a:t>“</a:t>
            </a:r>
            <a:r>
              <a:rPr lang="en-US" sz="1400" dirty="0">
                <a:solidFill>
                  <a:srgbClr val="000000"/>
                </a:solidFill>
                <a:ea typeface="Arial"/>
                <a:cs typeface="Arial"/>
              </a:rPr>
              <a:t>Any physical difficulty” consists of a "very difficult" or "can't do at all" response to at least one of the nine physical activities shown in the remaining columns.</a:t>
            </a:r>
            <a:endParaRPr lang="en-US" sz="1400" dirty="0"/>
          </a:p>
        </p:txBody>
      </p:sp>
    </p:spTree>
    <p:extLst>
      <p:ext uri="{BB962C8B-B14F-4D97-AF65-F5344CB8AC3E}">
        <p14:creationId xmlns:p14="http://schemas.microsoft.com/office/powerpoint/2010/main" val="223672316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CDC National Health Survey</a:t>
            </a:r>
            <a:endParaRPr lang="en-US" dirty="0"/>
          </a:p>
        </p:txBody>
      </p:sp>
      <p:sp>
        <p:nvSpPr>
          <p:cNvPr id="3" name="Content Placeholder 2"/>
          <p:cNvSpPr>
            <a:spLocks noGrp="1"/>
          </p:cNvSpPr>
          <p:nvPr>
            <p:ph idx="1"/>
          </p:nvPr>
        </p:nvSpPr>
        <p:spPr/>
        <p:txBody>
          <a:bodyPr>
            <a:normAutofit/>
          </a:bodyPr>
          <a:lstStyle/>
          <a:p>
            <a:r>
              <a:rPr lang="en-US" dirty="0" smtClean="0"/>
              <a:t>Based on the format of the survey results, CDC is trying to say: </a:t>
            </a:r>
            <a:r>
              <a:rPr lang="en-US" b="1" dirty="0" smtClean="0"/>
              <a:t>strong positive correlation between age and motor disabilities</a:t>
            </a:r>
            <a:endParaRPr lang="en-US" b="1" dirty="0"/>
          </a:p>
        </p:txBody>
      </p:sp>
    </p:spTree>
    <p:extLst>
      <p:ext uri="{BB962C8B-B14F-4D97-AF65-F5344CB8AC3E}">
        <p14:creationId xmlns:p14="http://schemas.microsoft.com/office/powerpoint/2010/main" val="309028660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Breakdown</a:t>
            </a:r>
            <a:endParaRPr lang="en-US" dirty="0"/>
          </a:p>
        </p:txBody>
      </p:sp>
      <p:sp>
        <p:nvSpPr>
          <p:cNvPr id="3" name="Content Placeholder 2"/>
          <p:cNvSpPr>
            <a:spLocks noGrp="1"/>
          </p:cNvSpPr>
          <p:nvPr>
            <p:ph idx="1"/>
          </p:nvPr>
        </p:nvSpPr>
        <p:spPr/>
        <p:txBody>
          <a:bodyPr numCol="2">
            <a:normAutofit fontScale="70000" lnSpcReduction="20000"/>
          </a:bodyPr>
          <a:lstStyle/>
          <a:p>
            <a:pPr marL="0" indent="0">
              <a:buNone/>
            </a:pPr>
            <a:endParaRPr lang="en-US" b="1" dirty="0" smtClean="0"/>
          </a:p>
          <a:p>
            <a:pPr marL="0" indent="0">
              <a:buNone/>
            </a:pPr>
            <a:r>
              <a:rPr lang="en-US" b="1" dirty="0" smtClean="0"/>
              <a:t>Traumatic </a:t>
            </a:r>
            <a:r>
              <a:rPr lang="en-US" b="1" dirty="0"/>
              <a:t>Injuries</a:t>
            </a:r>
          </a:p>
          <a:p>
            <a:pPr marL="514350" indent="-514350">
              <a:buFont typeface="+mj-lt"/>
              <a:buAutoNum type="arabicPeriod"/>
            </a:pPr>
            <a:r>
              <a:rPr lang="en-US" dirty="0" smtClean="0"/>
              <a:t>Spinal </a:t>
            </a:r>
            <a:r>
              <a:rPr lang="en-US" dirty="0"/>
              <a:t>cord injury</a:t>
            </a:r>
          </a:p>
          <a:p>
            <a:pPr marL="514350" indent="-514350">
              <a:buFont typeface="+mj-lt"/>
              <a:buAutoNum type="arabicPeriod"/>
            </a:pPr>
            <a:r>
              <a:rPr lang="en-US" dirty="0" smtClean="0"/>
              <a:t>Loss </a:t>
            </a:r>
            <a:r>
              <a:rPr lang="en-US" dirty="0"/>
              <a:t>or damage of limb(s</a:t>
            </a:r>
            <a:r>
              <a:rPr lang="en-US" dirty="0" smtClean="0"/>
              <a:t>)</a:t>
            </a:r>
          </a:p>
          <a:p>
            <a:pPr marL="0" indent="0">
              <a:buNone/>
            </a:pPr>
            <a:endParaRPr lang="en-US" dirty="0"/>
          </a:p>
          <a:p>
            <a:pPr marL="0" indent="0">
              <a:buNone/>
            </a:pPr>
            <a:r>
              <a:rPr lang="en-US" b="1" dirty="0" smtClean="0"/>
              <a:t>Congenital </a:t>
            </a:r>
            <a:r>
              <a:rPr lang="en-US" b="1" dirty="0"/>
              <a:t>Conditions</a:t>
            </a:r>
          </a:p>
          <a:p>
            <a:pPr marL="514350" indent="-514350">
              <a:buFont typeface="+mj-lt"/>
              <a:buAutoNum type="arabicPeriod"/>
            </a:pPr>
            <a:r>
              <a:rPr lang="en-US" dirty="0" smtClean="0"/>
              <a:t>Cerebral </a:t>
            </a:r>
            <a:r>
              <a:rPr lang="en-US" dirty="0"/>
              <a:t>palsy</a:t>
            </a:r>
          </a:p>
          <a:p>
            <a:pPr marL="514350" indent="-514350">
              <a:buFont typeface="+mj-lt"/>
              <a:buAutoNum type="arabicPeriod"/>
            </a:pPr>
            <a:r>
              <a:rPr lang="en-US" dirty="0" smtClean="0"/>
              <a:t>Muscular </a:t>
            </a:r>
            <a:r>
              <a:rPr lang="en-US" dirty="0"/>
              <a:t>dystrophy</a:t>
            </a:r>
          </a:p>
          <a:p>
            <a:pPr marL="514350" indent="-514350">
              <a:buFont typeface="+mj-lt"/>
              <a:buAutoNum type="arabicPeriod"/>
            </a:pPr>
            <a:r>
              <a:rPr lang="en-US" dirty="0" err="1" smtClean="0"/>
              <a:t>Spina</a:t>
            </a:r>
            <a:r>
              <a:rPr lang="en-US" dirty="0" smtClean="0"/>
              <a:t> </a:t>
            </a:r>
            <a:r>
              <a:rPr lang="en-US" dirty="0"/>
              <a:t>bifida</a:t>
            </a:r>
          </a:p>
          <a:p>
            <a:pPr marL="514350" indent="-514350">
              <a:buFont typeface="+mj-lt"/>
              <a:buAutoNum type="arabicPeriod"/>
            </a:pPr>
            <a:endParaRPr lang="en-US" dirty="0"/>
          </a:p>
          <a:p>
            <a:pPr marL="0" indent="0">
              <a:buNone/>
            </a:pPr>
            <a:endParaRPr lang="en-US" b="1" dirty="0" smtClean="0"/>
          </a:p>
          <a:p>
            <a:pPr marL="0" indent="0">
              <a:buNone/>
            </a:pPr>
            <a:endParaRPr lang="en-US" b="1" dirty="0"/>
          </a:p>
          <a:p>
            <a:pPr marL="0" indent="0">
              <a:buNone/>
            </a:pPr>
            <a:endParaRPr lang="en-US" b="1" dirty="0"/>
          </a:p>
          <a:p>
            <a:pPr marL="0" indent="0">
              <a:buNone/>
            </a:pPr>
            <a:endParaRPr lang="en-US" b="1" dirty="0"/>
          </a:p>
          <a:p>
            <a:pPr marL="0" indent="0">
              <a:buNone/>
            </a:pPr>
            <a:r>
              <a:rPr lang="en-US" b="1" dirty="0" smtClean="0"/>
              <a:t>Diseases – Onset correlated with age</a:t>
            </a:r>
            <a:endParaRPr lang="en-US" b="1" dirty="0"/>
          </a:p>
          <a:p>
            <a:pPr marL="514350" indent="-514350">
              <a:buFont typeface="+mj-lt"/>
              <a:buAutoNum type="arabicPeriod"/>
            </a:pPr>
            <a:r>
              <a:rPr lang="en-US" dirty="0"/>
              <a:t>Arthritis</a:t>
            </a:r>
          </a:p>
          <a:p>
            <a:pPr marL="514350" indent="-514350">
              <a:buFont typeface="+mj-lt"/>
              <a:buAutoNum type="arabicPeriod"/>
            </a:pPr>
            <a:r>
              <a:rPr lang="en-US" dirty="0"/>
              <a:t>Parkinson's disease</a:t>
            </a:r>
          </a:p>
          <a:p>
            <a:pPr marL="514350" indent="-514350">
              <a:buFont typeface="+mj-lt"/>
              <a:buAutoNum type="arabicPeriod"/>
            </a:pPr>
            <a:r>
              <a:rPr lang="en-US" dirty="0"/>
              <a:t>Essential </a:t>
            </a:r>
            <a:r>
              <a:rPr lang="en-US" dirty="0" smtClean="0"/>
              <a:t>tremor</a:t>
            </a:r>
          </a:p>
          <a:p>
            <a:pPr marL="514350" indent="-514350">
              <a:buFont typeface="+mj-lt"/>
              <a:buAutoNum type="arabicPeriod"/>
            </a:pPr>
            <a:r>
              <a:rPr lang="en-US" dirty="0"/>
              <a:t>Multiple </a:t>
            </a:r>
            <a:r>
              <a:rPr lang="en-US" dirty="0" smtClean="0"/>
              <a:t>sclerosis</a:t>
            </a:r>
          </a:p>
          <a:p>
            <a:pPr marL="0" indent="0">
              <a:buNone/>
            </a:pPr>
            <a:endParaRPr lang="en-US" dirty="0"/>
          </a:p>
          <a:p>
            <a:pPr marL="0" indent="0">
              <a:buNone/>
            </a:pPr>
            <a:r>
              <a:rPr lang="en-US" b="1" dirty="0" smtClean="0"/>
              <a:t>Diseases – Still a mystery</a:t>
            </a:r>
          </a:p>
          <a:p>
            <a:pPr marL="514350" indent="-514350">
              <a:buFont typeface="+mj-lt"/>
              <a:buAutoNum type="arabicPeriod"/>
            </a:pPr>
            <a:r>
              <a:rPr lang="en-US" dirty="0" smtClean="0"/>
              <a:t>ALS </a:t>
            </a:r>
            <a:r>
              <a:rPr lang="en-US" dirty="0"/>
              <a:t>(Lou Gehrig's Disease</a:t>
            </a:r>
            <a:r>
              <a:rPr lang="en-US" dirty="0" smtClean="0"/>
              <a:t>)</a:t>
            </a:r>
            <a:endParaRPr lang="en-US" dirty="0"/>
          </a:p>
        </p:txBody>
      </p:sp>
      <p:sp>
        <p:nvSpPr>
          <p:cNvPr id="4" name="TextBox 3"/>
          <p:cNvSpPr txBox="1"/>
          <p:nvPr/>
        </p:nvSpPr>
        <p:spPr>
          <a:xfrm>
            <a:off x="457200" y="6210158"/>
            <a:ext cx="8229600" cy="369332"/>
          </a:xfrm>
          <a:prstGeom prst="rect">
            <a:avLst/>
          </a:prstGeom>
          <a:noFill/>
        </p:spPr>
        <p:txBody>
          <a:bodyPr wrap="square" rtlCol="0">
            <a:spAutoFit/>
          </a:bodyPr>
          <a:lstStyle/>
          <a:p>
            <a:r>
              <a:rPr lang="en-US" dirty="0" smtClean="0"/>
              <a:t>Source: </a:t>
            </a:r>
            <a:r>
              <a:rPr lang="en-US" dirty="0" err="1" smtClean="0"/>
              <a:t>WebAIM</a:t>
            </a:r>
            <a:r>
              <a:rPr lang="en-US" dirty="0"/>
              <a:t> (</a:t>
            </a:r>
            <a:r>
              <a:rPr lang="en-US" dirty="0">
                <a:hlinkClick r:id="rId3"/>
              </a:rPr>
              <a:t>http://webaim.org/articles/motor</a:t>
            </a:r>
            <a:r>
              <a:rPr lang="en-US" dirty="0" smtClean="0">
                <a:hlinkClick r:id="rId3"/>
              </a:rPr>
              <a:t>/</a:t>
            </a:r>
            <a:r>
              <a:rPr lang="en-US" dirty="0"/>
              <a:t>)</a:t>
            </a:r>
          </a:p>
        </p:txBody>
      </p:sp>
    </p:spTree>
    <p:extLst>
      <p:ext uri="{BB962C8B-B14F-4D97-AF65-F5344CB8AC3E}">
        <p14:creationId xmlns:p14="http://schemas.microsoft.com/office/powerpoint/2010/main" val="223057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Breakdown</a:t>
            </a:r>
            <a:endParaRPr lang="en-US" dirty="0"/>
          </a:p>
        </p:txBody>
      </p:sp>
      <p:sp>
        <p:nvSpPr>
          <p:cNvPr id="3" name="Content Placeholder 2"/>
          <p:cNvSpPr>
            <a:spLocks noGrp="1"/>
          </p:cNvSpPr>
          <p:nvPr>
            <p:ph idx="1"/>
          </p:nvPr>
        </p:nvSpPr>
        <p:spPr/>
        <p:txBody>
          <a:bodyPr numCol="2">
            <a:normAutofit fontScale="70000" lnSpcReduction="20000"/>
          </a:bodyPr>
          <a:lstStyle/>
          <a:p>
            <a:pPr marL="0" indent="0">
              <a:buNone/>
            </a:pPr>
            <a:endParaRPr lang="en-US" b="1" dirty="0" smtClean="0"/>
          </a:p>
          <a:p>
            <a:pPr marL="0" indent="0">
              <a:buNone/>
            </a:pPr>
            <a:r>
              <a:rPr lang="en-US" dirty="0" smtClean="0"/>
              <a:t>Traumatic </a:t>
            </a:r>
            <a:r>
              <a:rPr lang="en-US" dirty="0"/>
              <a:t>Injuries</a:t>
            </a:r>
          </a:p>
          <a:p>
            <a:pPr marL="514350" indent="-514350">
              <a:buFont typeface="+mj-lt"/>
              <a:buAutoNum type="arabicPeriod"/>
            </a:pPr>
            <a:r>
              <a:rPr lang="en-US" b="1" dirty="0" smtClean="0"/>
              <a:t>Spinal </a:t>
            </a:r>
            <a:r>
              <a:rPr lang="en-US" b="1" dirty="0"/>
              <a:t>cord injury</a:t>
            </a:r>
          </a:p>
          <a:p>
            <a:pPr marL="514350" indent="-514350">
              <a:buFont typeface="+mj-lt"/>
              <a:buAutoNum type="arabicPeriod"/>
            </a:pPr>
            <a:r>
              <a:rPr lang="en-US" dirty="0" smtClean="0"/>
              <a:t>Loss </a:t>
            </a:r>
            <a:r>
              <a:rPr lang="en-US" dirty="0"/>
              <a:t>or damage of limb(s</a:t>
            </a:r>
            <a:r>
              <a:rPr lang="en-US" dirty="0" smtClean="0"/>
              <a:t>)</a:t>
            </a:r>
          </a:p>
          <a:p>
            <a:pPr marL="0" indent="0">
              <a:buNone/>
            </a:pPr>
            <a:endParaRPr lang="en-US" dirty="0"/>
          </a:p>
          <a:p>
            <a:pPr marL="0" indent="0">
              <a:buNone/>
            </a:pPr>
            <a:r>
              <a:rPr lang="en-US" dirty="0" smtClean="0"/>
              <a:t>Congenital </a:t>
            </a:r>
            <a:r>
              <a:rPr lang="en-US" dirty="0"/>
              <a:t>Conditions</a:t>
            </a:r>
          </a:p>
          <a:p>
            <a:pPr marL="514350" indent="-514350">
              <a:buFont typeface="+mj-lt"/>
              <a:buAutoNum type="arabicPeriod"/>
            </a:pPr>
            <a:r>
              <a:rPr lang="en-US" b="1" dirty="0" smtClean="0"/>
              <a:t>Cerebral </a:t>
            </a:r>
            <a:r>
              <a:rPr lang="en-US" b="1" dirty="0"/>
              <a:t>palsy</a:t>
            </a:r>
          </a:p>
          <a:p>
            <a:pPr marL="514350" indent="-514350">
              <a:buFont typeface="+mj-lt"/>
              <a:buAutoNum type="arabicPeriod"/>
            </a:pPr>
            <a:r>
              <a:rPr lang="en-US" dirty="0" smtClean="0"/>
              <a:t>Muscular </a:t>
            </a:r>
            <a:r>
              <a:rPr lang="en-US" dirty="0"/>
              <a:t>dystrophy</a:t>
            </a:r>
          </a:p>
          <a:p>
            <a:pPr marL="514350" indent="-514350">
              <a:buFont typeface="+mj-lt"/>
              <a:buAutoNum type="arabicPeriod"/>
            </a:pPr>
            <a:r>
              <a:rPr lang="en-US" dirty="0" err="1" smtClean="0"/>
              <a:t>Spina</a:t>
            </a:r>
            <a:r>
              <a:rPr lang="en-US" dirty="0" smtClean="0"/>
              <a:t> </a:t>
            </a:r>
            <a:r>
              <a:rPr lang="en-US" dirty="0"/>
              <a:t>bifida</a:t>
            </a:r>
          </a:p>
          <a:p>
            <a:pPr marL="514350" indent="-514350">
              <a:buFont typeface="+mj-lt"/>
              <a:buAutoNum type="arabicPeriod"/>
            </a:pPr>
            <a:endParaRPr lang="en-US" dirty="0"/>
          </a:p>
          <a:p>
            <a:pPr marL="0" indent="0">
              <a:buNone/>
            </a:pPr>
            <a:endParaRPr lang="en-US" b="1" dirty="0" smtClean="0"/>
          </a:p>
          <a:p>
            <a:pPr marL="0" indent="0">
              <a:buNone/>
            </a:pPr>
            <a:endParaRPr lang="en-US" b="1" dirty="0"/>
          </a:p>
          <a:p>
            <a:pPr marL="0" indent="0">
              <a:buNone/>
            </a:pPr>
            <a:endParaRPr lang="en-US" b="1" dirty="0"/>
          </a:p>
          <a:p>
            <a:pPr marL="0" indent="0">
              <a:buNone/>
            </a:pPr>
            <a:endParaRPr lang="en-US" b="1" dirty="0"/>
          </a:p>
          <a:p>
            <a:pPr marL="0" indent="0">
              <a:buNone/>
            </a:pPr>
            <a:r>
              <a:rPr lang="en-US" dirty="0" smtClean="0"/>
              <a:t>Diseases – Onset correlated with age</a:t>
            </a:r>
            <a:endParaRPr lang="en-US" dirty="0"/>
          </a:p>
          <a:p>
            <a:pPr marL="514350" indent="-514350">
              <a:buFont typeface="+mj-lt"/>
              <a:buAutoNum type="arabicPeriod"/>
            </a:pPr>
            <a:r>
              <a:rPr lang="en-US" dirty="0"/>
              <a:t>Arthritis</a:t>
            </a:r>
          </a:p>
          <a:p>
            <a:pPr marL="514350" indent="-514350">
              <a:buFont typeface="+mj-lt"/>
              <a:buAutoNum type="arabicPeriod"/>
            </a:pPr>
            <a:r>
              <a:rPr lang="en-US" b="1" dirty="0"/>
              <a:t>Parkinson's disease</a:t>
            </a:r>
          </a:p>
          <a:p>
            <a:pPr marL="514350" indent="-514350">
              <a:buFont typeface="+mj-lt"/>
              <a:buAutoNum type="arabicPeriod"/>
            </a:pPr>
            <a:r>
              <a:rPr lang="en-US" dirty="0"/>
              <a:t>Essential </a:t>
            </a:r>
            <a:r>
              <a:rPr lang="en-US" dirty="0" smtClean="0"/>
              <a:t>tremor</a:t>
            </a:r>
          </a:p>
          <a:p>
            <a:pPr marL="514350" indent="-514350">
              <a:buFont typeface="+mj-lt"/>
              <a:buAutoNum type="arabicPeriod"/>
            </a:pPr>
            <a:r>
              <a:rPr lang="en-US" dirty="0"/>
              <a:t>Multiple </a:t>
            </a:r>
            <a:r>
              <a:rPr lang="en-US" dirty="0" smtClean="0"/>
              <a:t>sclerosis</a:t>
            </a:r>
          </a:p>
          <a:p>
            <a:pPr marL="0" indent="0">
              <a:buNone/>
            </a:pPr>
            <a:endParaRPr lang="en-US" dirty="0"/>
          </a:p>
          <a:p>
            <a:pPr marL="0" indent="0">
              <a:buNone/>
            </a:pPr>
            <a:r>
              <a:rPr lang="en-US" dirty="0" smtClean="0"/>
              <a:t>Diseases – Still a mystery</a:t>
            </a:r>
          </a:p>
          <a:p>
            <a:pPr marL="514350" indent="-514350">
              <a:buFont typeface="+mj-lt"/>
              <a:buAutoNum type="arabicPeriod"/>
            </a:pPr>
            <a:r>
              <a:rPr lang="en-US" b="1" dirty="0" smtClean="0"/>
              <a:t>ALS </a:t>
            </a:r>
            <a:r>
              <a:rPr lang="en-US" b="1" dirty="0"/>
              <a:t>(Lou Gehrig's Disease</a:t>
            </a:r>
            <a:r>
              <a:rPr lang="en-US" b="1" dirty="0" smtClean="0"/>
              <a:t>)</a:t>
            </a:r>
            <a:endParaRPr lang="en-US" b="1" dirty="0"/>
          </a:p>
        </p:txBody>
      </p:sp>
      <p:sp>
        <p:nvSpPr>
          <p:cNvPr id="4" name="TextBox 3"/>
          <p:cNvSpPr txBox="1"/>
          <p:nvPr/>
        </p:nvSpPr>
        <p:spPr>
          <a:xfrm>
            <a:off x="457200" y="6210158"/>
            <a:ext cx="8229600" cy="369332"/>
          </a:xfrm>
          <a:prstGeom prst="rect">
            <a:avLst/>
          </a:prstGeom>
          <a:noFill/>
        </p:spPr>
        <p:txBody>
          <a:bodyPr wrap="square" rtlCol="0">
            <a:spAutoFit/>
          </a:bodyPr>
          <a:lstStyle/>
          <a:p>
            <a:r>
              <a:rPr lang="en-US" dirty="0" smtClean="0"/>
              <a:t>Source: </a:t>
            </a:r>
            <a:r>
              <a:rPr lang="en-US" dirty="0" err="1" smtClean="0"/>
              <a:t>WebAIM</a:t>
            </a:r>
            <a:r>
              <a:rPr lang="en-US" dirty="0"/>
              <a:t> (</a:t>
            </a:r>
            <a:r>
              <a:rPr lang="en-US" dirty="0">
                <a:hlinkClick r:id="rId3"/>
              </a:rPr>
              <a:t>http://webaim.org/articles/motor</a:t>
            </a:r>
            <a:r>
              <a:rPr lang="en-US" dirty="0" smtClean="0">
                <a:hlinkClick r:id="rId3"/>
              </a:rPr>
              <a:t>/</a:t>
            </a:r>
            <a:r>
              <a:rPr lang="en-US" dirty="0"/>
              <a:t>)</a:t>
            </a:r>
          </a:p>
        </p:txBody>
      </p:sp>
    </p:spTree>
    <p:extLst>
      <p:ext uri="{BB962C8B-B14F-4D97-AF65-F5344CB8AC3E}">
        <p14:creationId xmlns:p14="http://schemas.microsoft.com/office/powerpoint/2010/main" val="2659864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Spinal Cord Injury</a:t>
            </a:r>
            <a:endParaRPr lang="en-US" dirty="0"/>
          </a:p>
        </p:txBody>
      </p:sp>
      <p:sp>
        <p:nvSpPr>
          <p:cNvPr id="3" name="Content Placeholder 2"/>
          <p:cNvSpPr>
            <a:spLocks noGrp="1"/>
          </p:cNvSpPr>
          <p:nvPr>
            <p:ph idx="1"/>
          </p:nvPr>
        </p:nvSpPr>
        <p:spPr>
          <a:xfrm>
            <a:off x="457200" y="1600200"/>
            <a:ext cx="5399741" cy="4884271"/>
          </a:xfrm>
        </p:spPr>
        <p:txBody>
          <a:bodyPr>
            <a:normAutofit fontScale="62500" lnSpcReduction="20000"/>
          </a:bodyPr>
          <a:lstStyle/>
          <a:p>
            <a:r>
              <a:rPr lang="en-US" dirty="0" smtClean="0"/>
              <a:t>Can result in paraplegia (paralysis of legs) or quadriplegia (paralysis of all 4 limbs)</a:t>
            </a:r>
          </a:p>
          <a:p>
            <a:r>
              <a:rPr lang="en-US" dirty="0" smtClean="0"/>
              <a:t>Average age </a:t>
            </a:r>
            <a:r>
              <a:rPr lang="en-US" dirty="0"/>
              <a:t>at </a:t>
            </a:r>
            <a:r>
              <a:rPr lang="en-US" dirty="0" smtClean="0"/>
              <a:t>injury: </a:t>
            </a:r>
            <a:r>
              <a:rPr lang="en-US" b="1" dirty="0" smtClean="0"/>
              <a:t>31.7 years</a:t>
            </a:r>
          </a:p>
          <a:p>
            <a:r>
              <a:rPr lang="en-US" dirty="0"/>
              <a:t>The leading causes of spinal cord injury are as follows:</a:t>
            </a:r>
          </a:p>
          <a:p>
            <a:pPr lvl="1"/>
            <a:r>
              <a:rPr lang="en-US" dirty="0"/>
              <a:t>motor vehicle accidents: 44%</a:t>
            </a:r>
          </a:p>
          <a:p>
            <a:pPr lvl="1"/>
            <a:r>
              <a:rPr lang="en-US" dirty="0"/>
              <a:t>acts of violence: 24%</a:t>
            </a:r>
          </a:p>
          <a:p>
            <a:pPr lvl="1"/>
            <a:r>
              <a:rPr lang="de-DE" dirty="0"/>
              <a:t>falls: 22%</a:t>
            </a:r>
          </a:p>
          <a:p>
            <a:pPr lvl="1"/>
            <a:r>
              <a:rPr lang="de-DE" dirty="0" err="1"/>
              <a:t>sports</a:t>
            </a:r>
            <a:r>
              <a:rPr lang="de-DE" dirty="0"/>
              <a:t>: 8%</a:t>
            </a:r>
          </a:p>
          <a:p>
            <a:pPr lvl="1"/>
            <a:r>
              <a:rPr lang="en-US" dirty="0"/>
              <a:t>other: 2</a:t>
            </a:r>
            <a:r>
              <a:rPr lang="en-US" dirty="0" smtClean="0"/>
              <a:t>%</a:t>
            </a:r>
            <a:endParaRPr lang="en-US" b="1" dirty="0"/>
          </a:p>
          <a:p>
            <a:r>
              <a:rPr lang="en-US" dirty="0" smtClean="0"/>
              <a:t>Percent male patients: </a:t>
            </a:r>
            <a:r>
              <a:rPr lang="en-US" b="1" dirty="0" smtClean="0"/>
              <a:t>75%*</a:t>
            </a:r>
          </a:p>
          <a:p>
            <a:pPr marL="0" indent="0">
              <a:buNone/>
            </a:pPr>
            <a:endParaRPr lang="en-US" b="1" dirty="0" smtClean="0"/>
          </a:p>
          <a:p>
            <a:pPr marL="0" indent="0">
              <a:buNone/>
            </a:pPr>
            <a:r>
              <a:rPr lang="en-US" b="1" dirty="0" smtClean="0"/>
              <a:t>*Do you think the gender statistics affect design &amp; development of AT? Why or why not?</a:t>
            </a:r>
            <a:endParaRPr lang="en-US" b="1" dirty="0"/>
          </a:p>
          <a:p>
            <a:pPr marL="0" indent="0">
              <a:buNone/>
            </a:pPr>
            <a:endParaRPr lang="en-US" dirty="0"/>
          </a:p>
        </p:txBody>
      </p:sp>
      <p:pic>
        <p:nvPicPr>
          <p:cNvPr id="5" name="Picture 4" descr="Profile angle of X-Ray spinal cord injury patient with red arrow pointing to location of broken spinal cord in X-Ray" title="Spinal Cord Injury X-Ray"/>
          <p:cNvPicPr>
            <a:picLocks noChangeAspect="1"/>
          </p:cNvPicPr>
          <p:nvPr/>
        </p:nvPicPr>
        <p:blipFill>
          <a:blip r:embed="rId3"/>
          <a:stretch>
            <a:fillRect/>
          </a:stretch>
        </p:blipFill>
        <p:spPr>
          <a:xfrm>
            <a:off x="6234953" y="1719729"/>
            <a:ext cx="2590800" cy="3124200"/>
          </a:xfrm>
          <a:prstGeom prst="rect">
            <a:avLst/>
          </a:prstGeom>
        </p:spPr>
      </p:pic>
    </p:spTree>
    <p:extLst>
      <p:ext uri="{BB962C8B-B14F-4D97-AF65-F5344CB8AC3E}">
        <p14:creationId xmlns:p14="http://schemas.microsoft.com/office/powerpoint/2010/main" val="336053365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Cerebral Palsy</a:t>
            </a:r>
            <a:endParaRPr lang="en-US" dirty="0"/>
          </a:p>
        </p:txBody>
      </p:sp>
      <p:sp>
        <p:nvSpPr>
          <p:cNvPr id="4" name="Content Placeholder 3"/>
          <p:cNvSpPr>
            <a:spLocks noGrp="1"/>
          </p:cNvSpPr>
          <p:nvPr>
            <p:ph sz="half" idx="1"/>
          </p:nvPr>
        </p:nvSpPr>
        <p:spPr/>
        <p:txBody>
          <a:bodyPr>
            <a:normAutofit fontScale="70000" lnSpcReduction="20000"/>
          </a:bodyPr>
          <a:lstStyle/>
          <a:p>
            <a:r>
              <a:rPr lang="en-US" dirty="0" smtClean="0"/>
              <a:t>Symptoms generally appear in early childhood</a:t>
            </a:r>
          </a:p>
          <a:p>
            <a:r>
              <a:rPr lang="en-US" dirty="0" smtClean="0"/>
              <a:t>Common characteristics include muscle tightness or spasm, involuntary movement, and impaired speech</a:t>
            </a:r>
          </a:p>
          <a:p>
            <a:r>
              <a:rPr lang="en-US" dirty="0" smtClean="0"/>
              <a:t>Video, example technology: </a:t>
            </a:r>
            <a:r>
              <a:rPr lang="en-US" b="1" dirty="0" smtClean="0"/>
              <a:t>the Eye Harp*, a musical instrument controlled by eye tracking technology</a:t>
            </a:r>
          </a:p>
          <a:p>
            <a:pPr marL="0" indent="0">
              <a:buNone/>
            </a:pPr>
            <a:endParaRPr lang="en-US" b="1" dirty="0" smtClean="0"/>
          </a:p>
          <a:p>
            <a:pPr marL="0" indent="0">
              <a:buNone/>
            </a:pPr>
            <a:r>
              <a:rPr lang="en-US" b="1" dirty="0" smtClean="0"/>
              <a:t>*Thoughts? Have you developed or are currently developing similar technology?</a:t>
            </a:r>
            <a:endParaRPr lang="en-US" dirty="0"/>
          </a:p>
        </p:txBody>
      </p:sp>
      <p:sp>
        <p:nvSpPr>
          <p:cNvPr id="7" name="TextBox 6"/>
          <p:cNvSpPr txBox="1"/>
          <p:nvPr/>
        </p:nvSpPr>
        <p:spPr>
          <a:xfrm>
            <a:off x="457200" y="6350000"/>
            <a:ext cx="8229600" cy="276999"/>
          </a:xfrm>
          <a:prstGeom prst="rect">
            <a:avLst/>
          </a:prstGeom>
          <a:noFill/>
        </p:spPr>
        <p:txBody>
          <a:bodyPr wrap="square" rtlCol="0">
            <a:spAutoFit/>
          </a:bodyPr>
          <a:lstStyle/>
          <a:p>
            <a:pPr algn="r"/>
            <a:r>
              <a:rPr lang="en-US" sz="1200" dirty="0">
                <a:hlinkClick r:id="rId3"/>
              </a:rPr>
              <a:t>https://www.youtube.com/watch?v=</a:t>
            </a:r>
            <a:r>
              <a:rPr lang="en-US" sz="1200" dirty="0" smtClean="0">
                <a:hlinkClick r:id="rId3"/>
              </a:rPr>
              <a:t>KKfNGGS5yCM</a:t>
            </a:r>
            <a:r>
              <a:rPr lang="en-US" sz="1200" dirty="0" smtClean="0"/>
              <a:t> </a:t>
            </a:r>
            <a:endParaRPr lang="en-US" sz="1200" dirty="0"/>
          </a:p>
        </p:txBody>
      </p:sp>
      <p:pic>
        <p:nvPicPr>
          <p:cNvPr id="13" name="Picture 12" descr="A picture of the Eye Harp technology on a tablet screen. This is the screen that the young man is demonstrating to a young boy in a wheelchair in the previous photo. On the screen there is a circle divided into 16 sections clockwise and each section is a gradient of brown and green. There are tiny white dots on each section." title="The Eye Harp on a Table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1293" y="3930444"/>
            <a:ext cx="3935508" cy="2309099"/>
          </a:xfrm>
          <a:prstGeom prst="rect">
            <a:avLst/>
          </a:prstGeom>
        </p:spPr>
      </p:pic>
      <p:pic>
        <p:nvPicPr>
          <p:cNvPr id="14" name="Picture 13" descr="Young white man with brown hair is demonstrating something on a computer screen in front of a young white boy with blonde hair (who is in wheelchair). They are inside what looks like a laboratory with a glass window into a room with computer monitors" title="Young man with young boy in wheelchai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1292" y="1417637"/>
            <a:ext cx="3935508" cy="2461885"/>
          </a:xfrm>
          <a:prstGeom prst="rect">
            <a:avLst/>
          </a:prstGeom>
        </p:spPr>
      </p:pic>
    </p:spTree>
    <p:extLst>
      <p:ext uri="{BB962C8B-B14F-4D97-AF65-F5344CB8AC3E}">
        <p14:creationId xmlns:p14="http://schemas.microsoft.com/office/powerpoint/2010/main" val="3031693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DBS for Parkinson’s Disease</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Deep Brain Stimulation (DBS) implant delivers electrical stimulation to targeted areas to block abnormal nerve signals associated with PD</a:t>
            </a:r>
            <a:r>
              <a:rPr lang="en-US" b="1" dirty="0" smtClean="0"/>
              <a:t>*</a:t>
            </a:r>
            <a:endParaRPr lang="en-US" dirty="0"/>
          </a:p>
          <a:p>
            <a:r>
              <a:rPr lang="en-US" dirty="0" smtClean="0"/>
              <a:t>Cannot cure or stop progression of PD</a:t>
            </a:r>
          </a:p>
          <a:p>
            <a:pPr marL="0" indent="0">
              <a:buNone/>
            </a:pPr>
            <a:endParaRPr lang="en-US" b="1" dirty="0" smtClean="0"/>
          </a:p>
          <a:p>
            <a:pPr marL="0" indent="0">
              <a:buNone/>
            </a:pPr>
            <a:r>
              <a:rPr lang="en-US" b="1" dirty="0" smtClean="0"/>
              <a:t>*When do you consider it ethical to surgically implant assistive technology </a:t>
            </a:r>
            <a:r>
              <a:rPr lang="en-US" dirty="0" smtClean="0"/>
              <a:t>– particularly in the deep brain?</a:t>
            </a:r>
          </a:p>
          <a:p>
            <a:endParaRPr lang="en-US" dirty="0"/>
          </a:p>
        </p:txBody>
      </p:sp>
      <p:pic>
        <p:nvPicPr>
          <p:cNvPr id="5" name="Content Placeholder 4" descr="Diagram shows profile view of adult male with diagram of brain. The implant is a lead with an electrode on the end that is placed on the top middle of the brain and leads to the thalamus. There is a cord from the lead that goes through a wire down the side of the brain to a pulse generator (or battery pack) placed inside the collar bone." title="Deep Brain Stimulation Implant Diagram"/>
          <p:cNvPicPr>
            <a:picLocks noGrp="1" noChangeAspect="1"/>
          </p:cNvPicPr>
          <p:nvPr>
            <p:ph sz="half" idx="2"/>
          </p:nvPr>
        </p:nvPicPr>
        <p:blipFill>
          <a:blip r:embed="rId3"/>
          <a:srcRect t="192" b="192"/>
          <a:stretch>
            <a:fillRect/>
          </a:stretch>
        </p:blipFill>
        <p:spPr/>
      </p:pic>
    </p:spTree>
    <p:extLst>
      <p:ext uri="{BB962C8B-B14F-4D97-AF65-F5344CB8AC3E}">
        <p14:creationId xmlns:p14="http://schemas.microsoft.com/office/powerpoint/2010/main" val="2286067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ALS </a:t>
            </a:r>
            <a:endParaRPr lang="en-US" dirty="0"/>
          </a:p>
        </p:txBody>
      </p:sp>
      <p:sp>
        <p:nvSpPr>
          <p:cNvPr id="6" name="Content Placeholder 5"/>
          <p:cNvSpPr>
            <a:spLocks noGrp="1"/>
          </p:cNvSpPr>
          <p:nvPr>
            <p:ph sz="half" idx="1"/>
          </p:nvPr>
        </p:nvSpPr>
        <p:spPr/>
        <p:txBody>
          <a:bodyPr>
            <a:normAutofit fontScale="62500" lnSpcReduction="20000"/>
          </a:bodyPr>
          <a:lstStyle/>
          <a:p>
            <a:r>
              <a:rPr lang="en-US" dirty="0"/>
              <a:t>P</a:t>
            </a:r>
            <a:r>
              <a:rPr lang="en-US" dirty="0" smtClean="0"/>
              <a:t>rogressive </a:t>
            </a:r>
            <a:r>
              <a:rPr lang="en-US" dirty="0"/>
              <a:t>neurodegenerative disease that affects nerve cells in the </a:t>
            </a:r>
            <a:r>
              <a:rPr lang="en-US" dirty="0" smtClean="0"/>
              <a:t>brain and </a:t>
            </a:r>
            <a:r>
              <a:rPr lang="en-US" dirty="0"/>
              <a:t>the spinal </a:t>
            </a:r>
            <a:r>
              <a:rPr lang="en-US" dirty="0" smtClean="0"/>
              <a:t>cord</a:t>
            </a:r>
          </a:p>
          <a:p>
            <a:r>
              <a:rPr lang="en-US" dirty="0" smtClean="0"/>
              <a:t>Video, example technology: Low tech communication and interdependence*</a:t>
            </a:r>
          </a:p>
          <a:p>
            <a:pPr marL="0" indent="0">
              <a:buNone/>
            </a:pPr>
            <a:endParaRPr lang="en-US" dirty="0" smtClean="0"/>
          </a:p>
          <a:p>
            <a:pPr marL="0" indent="0">
              <a:buNone/>
            </a:pPr>
            <a:r>
              <a:rPr lang="en-US" dirty="0" smtClean="0"/>
              <a:t>*From surveys see that despite the numerous hi-tech options available (most developed from in-lab research), most individuals rely on low-tech forms of communication because they are affordable and reliable</a:t>
            </a:r>
            <a:r>
              <a:rPr lang="en-US" dirty="0"/>
              <a:t>.</a:t>
            </a:r>
            <a:r>
              <a:rPr lang="en-US" b="1" dirty="0" smtClean="0"/>
              <a:t> Is it your responsibility as a researcher to ensure your accessibility technology research is </a:t>
            </a:r>
            <a:r>
              <a:rPr lang="en-US" b="1" i="1" dirty="0" smtClean="0"/>
              <a:t>accessible</a:t>
            </a:r>
            <a:r>
              <a:rPr lang="en-US" b="1" dirty="0" smtClean="0"/>
              <a:t>?</a:t>
            </a:r>
            <a:endParaRPr lang="en-US" dirty="0"/>
          </a:p>
        </p:txBody>
      </p:sp>
      <p:sp>
        <p:nvSpPr>
          <p:cNvPr id="7" name="TextBox 6"/>
          <p:cNvSpPr txBox="1"/>
          <p:nvPr/>
        </p:nvSpPr>
        <p:spPr>
          <a:xfrm>
            <a:off x="457200" y="6394822"/>
            <a:ext cx="8229600" cy="261610"/>
          </a:xfrm>
          <a:prstGeom prst="rect">
            <a:avLst/>
          </a:prstGeom>
          <a:noFill/>
        </p:spPr>
        <p:txBody>
          <a:bodyPr wrap="square" rtlCol="0">
            <a:spAutoFit/>
          </a:bodyPr>
          <a:lstStyle/>
          <a:p>
            <a:pPr algn="r"/>
            <a:r>
              <a:rPr lang="en-US" sz="1050" dirty="0">
                <a:hlinkClick r:id="rId3"/>
              </a:rPr>
              <a:t>https://www.youtube.com/watch?v=</a:t>
            </a:r>
            <a:r>
              <a:rPr lang="en-US" sz="1050" dirty="0" smtClean="0">
                <a:hlinkClick r:id="rId3"/>
              </a:rPr>
              <a:t>z7lo0XuxywY</a:t>
            </a:r>
            <a:r>
              <a:rPr lang="en-US" sz="1050" dirty="0" smtClean="0"/>
              <a:t> </a:t>
            </a:r>
            <a:endParaRPr lang="en-US" sz="1050" dirty="0"/>
          </a:p>
        </p:txBody>
      </p:sp>
      <p:pic>
        <p:nvPicPr>
          <p:cNvPr id="12" name="Picture 11" descr="This photo continues the previous photo's image and caption, &quot;Fehmeen types for Jason.&quot; with the caption &quot;but the content is all his.&quot;" title="Fehmeen and Jason sitting together number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7682" y="3090322"/>
            <a:ext cx="2989729" cy="1677079"/>
          </a:xfrm>
          <a:prstGeom prst="rect">
            <a:avLst/>
          </a:prstGeom>
        </p:spPr>
      </p:pic>
      <p:pic>
        <p:nvPicPr>
          <p:cNvPr id="11" name="Picture 10" descr="Fehmeen is a middle aged white woman sitting on the right side of the photo and Jason is a middle aged white man sitting on the left side of the photo. The caption reads, &quot;Fehmeen types for Jason.&quot;" title="Fehmeen and Jason sitting togethe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4271" y="1413111"/>
            <a:ext cx="2989729" cy="1645755"/>
          </a:xfrm>
          <a:prstGeom prst="rect">
            <a:avLst/>
          </a:prstGeom>
        </p:spPr>
      </p:pic>
      <p:pic>
        <p:nvPicPr>
          <p:cNvPr id="13" name="Picture 12" descr="A screenshot shows the draft of a blog post. The title reads, &quot;Why I Love My Wife&quot;" title="Screenshot of Jason's Blog, Adventures of ALS boy"/>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38803" y="4789696"/>
            <a:ext cx="2913528" cy="1619771"/>
          </a:xfrm>
          <a:prstGeom prst="rect">
            <a:avLst/>
          </a:prstGeom>
        </p:spPr>
      </p:pic>
    </p:spTree>
    <p:extLst>
      <p:ext uri="{BB962C8B-B14F-4D97-AF65-F5344CB8AC3E}">
        <p14:creationId xmlns:p14="http://schemas.microsoft.com/office/powerpoint/2010/main" val="2709999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Any other questions or comments?</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15475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Bonus</a:t>
            </a:r>
            <a:endParaRPr lang="en-US" dirty="0"/>
          </a:p>
        </p:txBody>
      </p:sp>
      <p:sp>
        <p:nvSpPr>
          <p:cNvPr id="3" name="Content Placeholder 2"/>
          <p:cNvSpPr>
            <a:spLocks noGrp="1"/>
          </p:cNvSpPr>
          <p:nvPr>
            <p:ph idx="1"/>
          </p:nvPr>
        </p:nvSpPr>
        <p:spPr/>
        <p:txBody>
          <a:bodyPr/>
          <a:lstStyle/>
          <a:p>
            <a:r>
              <a:rPr lang="en-US" dirty="0" smtClean="0">
                <a:hlinkClick r:id="rId2"/>
              </a:rPr>
              <a:t>https</a:t>
            </a:r>
            <a:r>
              <a:rPr lang="en-US" dirty="0">
                <a:hlinkClick r:id="rId2"/>
              </a:rPr>
              <a:t>://www.youtube.com/watch?v=f31m5-5-xUY </a:t>
            </a:r>
            <a:r>
              <a:rPr lang="en-US" dirty="0" smtClean="0"/>
              <a:t>*</a:t>
            </a:r>
          </a:p>
          <a:p>
            <a:r>
              <a:rPr lang="en-US" b="1" dirty="0" smtClean="0"/>
              <a:t>*</a:t>
            </a:r>
            <a:r>
              <a:rPr lang="en-US" b="1" dirty="0"/>
              <a:t>Why are dogs perfect?</a:t>
            </a:r>
          </a:p>
          <a:p>
            <a:endParaRPr lang="en-US" b="1" dirty="0"/>
          </a:p>
        </p:txBody>
      </p:sp>
    </p:spTree>
    <p:extLst>
      <p:ext uri="{BB962C8B-B14F-4D97-AF65-F5344CB8AC3E}">
        <p14:creationId xmlns:p14="http://schemas.microsoft.com/office/powerpoint/2010/main" val="2175234286"/>
      </p:ext>
    </p:extLst>
  </p:cSld>
  <p:clrMapOvr>
    <a:masterClrMapping/>
  </p:clrMapOvr>
</p:sld>
</file>

<file path=ppt/theme/theme1.xml><?xml version="1.0" encoding="utf-8"?>
<a:theme xmlns:a="http://schemas.openxmlformats.org/drawingml/2006/main" name="Clinigence Intro Generic">
  <a:themeElements>
    <a:clrScheme name="Custom 233">
      <a:dk1>
        <a:srgbClr val="000000"/>
      </a:dk1>
      <a:lt1>
        <a:srgbClr val="FFFFFF"/>
      </a:lt1>
      <a:dk2>
        <a:srgbClr val="2388DB"/>
      </a:dk2>
      <a:lt2>
        <a:srgbClr val="BBD7F8"/>
      </a:lt2>
      <a:accent1>
        <a:srgbClr val="80B606"/>
      </a:accent1>
      <a:accent2>
        <a:srgbClr val="E29F1D"/>
      </a:accent2>
      <a:accent3>
        <a:srgbClr val="1D6FB2"/>
      </a:accent3>
      <a:accent4>
        <a:srgbClr val="3FAC98"/>
      </a:accent4>
      <a:accent5>
        <a:srgbClr val="5B57BB"/>
      </a:accent5>
      <a:accent6>
        <a:srgbClr val="D1505E"/>
      </a:accent6>
      <a:hlink>
        <a:srgbClr val="185DA2"/>
      </a:hlink>
      <a:folHlink>
        <a:srgbClr val="00487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B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Theme">
  <a:themeElements>
    <a:clrScheme name="Custom 233">
      <a:dk1>
        <a:srgbClr val="000000"/>
      </a:dk1>
      <a:lt1>
        <a:srgbClr val="FFFFFF"/>
      </a:lt1>
      <a:dk2>
        <a:srgbClr val="2388DB"/>
      </a:dk2>
      <a:lt2>
        <a:srgbClr val="BBD7F8"/>
      </a:lt2>
      <a:accent1>
        <a:srgbClr val="80B606"/>
      </a:accent1>
      <a:accent2>
        <a:srgbClr val="E29F1D"/>
      </a:accent2>
      <a:accent3>
        <a:srgbClr val="1D6FB2"/>
      </a:accent3>
      <a:accent4>
        <a:srgbClr val="3FAC98"/>
      </a:accent4>
      <a:accent5>
        <a:srgbClr val="5B57BB"/>
      </a:accent5>
      <a:accent6>
        <a:srgbClr val="D1505E"/>
      </a:accent6>
      <a:hlink>
        <a:srgbClr val="185DA2"/>
      </a:hlink>
      <a:folHlink>
        <a:srgbClr val="00487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B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linigence Intro Generic">
  <a:themeElements>
    <a:clrScheme name="Custom 233">
      <a:dk1>
        <a:srgbClr val="000000"/>
      </a:dk1>
      <a:lt1>
        <a:srgbClr val="FFFFFF"/>
      </a:lt1>
      <a:dk2>
        <a:srgbClr val="2388DB"/>
      </a:dk2>
      <a:lt2>
        <a:srgbClr val="BBD7F8"/>
      </a:lt2>
      <a:accent1>
        <a:srgbClr val="80B606"/>
      </a:accent1>
      <a:accent2>
        <a:srgbClr val="E29F1D"/>
      </a:accent2>
      <a:accent3>
        <a:srgbClr val="1D6FB2"/>
      </a:accent3>
      <a:accent4>
        <a:srgbClr val="3FAC98"/>
      </a:accent4>
      <a:accent5>
        <a:srgbClr val="5B57BB"/>
      </a:accent5>
      <a:accent6>
        <a:srgbClr val="D1505E"/>
      </a:accent6>
      <a:hlink>
        <a:srgbClr val="185DA2"/>
      </a:hlink>
      <a:folHlink>
        <a:srgbClr val="00487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B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Theme">
  <a:themeElements>
    <a:clrScheme name="Custom 233">
      <a:dk1>
        <a:srgbClr val="000000"/>
      </a:dk1>
      <a:lt1>
        <a:srgbClr val="FFFFFF"/>
      </a:lt1>
      <a:dk2>
        <a:srgbClr val="2388DB"/>
      </a:dk2>
      <a:lt2>
        <a:srgbClr val="BBD7F8"/>
      </a:lt2>
      <a:accent1>
        <a:srgbClr val="80B606"/>
      </a:accent1>
      <a:accent2>
        <a:srgbClr val="E29F1D"/>
      </a:accent2>
      <a:accent3>
        <a:srgbClr val="1D6FB2"/>
      </a:accent3>
      <a:accent4>
        <a:srgbClr val="3FAC98"/>
      </a:accent4>
      <a:accent5>
        <a:srgbClr val="5B57BB"/>
      </a:accent5>
      <a:accent6>
        <a:srgbClr val="D1505E"/>
      </a:accent6>
      <a:hlink>
        <a:srgbClr val="185DA2"/>
      </a:hlink>
      <a:folHlink>
        <a:srgbClr val="00487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B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Clinigence Intro Generic.thmx</Template>
  <TotalTime>2635</TotalTime>
  <Words>975</Words>
  <Application>Microsoft Macintosh PowerPoint</Application>
  <PresentationFormat>On-screen Show (4:3)</PresentationFormat>
  <Paragraphs>150</Paragraphs>
  <Slides>14</Slides>
  <Notes>12</Notes>
  <HiddenSlides>0</HiddenSlides>
  <MMClips>0</MMClips>
  <ScaleCrop>false</ScaleCrop>
  <HeadingPairs>
    <vt:vector size="4" baseType="variant">
      <vt:variant>
        <vt:lpstr>Theme</vt:lpstr>
      </vt:variant>
      <vt:variant>
        <vt:i4>5</vt:i4>
      </vt:variant>
      <vt:variant>
        <vt:lpstr>Slide Titles</vt:lpstr>
      </vt:variant>
      <vt:variant>
        <vt:i4>14</vt:i4>
      </vt:variant>
    </vt:vector>
  </HeadingPairs>
  <TitlesOfParts>
    <vt:vector size="19" baseType="lpstr">
      <vt:lpstr>Clinigence Intro Generic</vt:lpstr>
      <vt:lpstr>1_Custom Theme</vt:lpstr>
      <vt:lpstr>1_Clinigence Intro Generic</vt:lpstr>
      <vt:lpstr>2_Custom Theme</vt:lpstr>
      <vt:lpstr>Office Theme</vt:lpstr>
      <vt:lpstr>Motor Disabilities</vt:lpstr>
      <vt:lpstr>Discussion Outline</vt:lpstr>
      <vt:lpstr>Definition</vt:lpstr>
      <vt:lpstr>CDC National Health Survey</vt:lpstr>
      <vt:lpstr>PowerPoint Presentation</vt:lpstr>
      <vt:lpstr>CDC National Health Survey</vt:lpstr>
      <vt:lpstr>Types: Breakdown</vt:lpstr>
      <vt:lpstr>Types: Breakdown</vt:lpstr>
      <vt:lpstr>Spinal Cord Injury</vt:lpstr>
      <vt:lpstr>Cerebral Palsy</vt:lpstr>
      <vt:lpstr>DBS for Parkinson’s Disease</vt:lpstr>
      <vt:lpstr>ALS </vt:lpstr>
      <vt:lpstr>Any other questions or comments?</vt:lpstr>
      <vt:lpstr>Bonus</vt:lpstr>
    </vt:vector>
  </TitlesOfParts>
  <Company>Georgia Institute of Technology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Vujic</dc:creator>
  <cp:lastModifiedBy>Angela Vujic</cp:lastModifiedBy>
  <cp:revision>9</cp:revision>
  <dcterms:created xsi:type="dcterms:W3CDTF">2017-02-07T21:56:29Z</dcterms:created>
  <dcterms:modified xsi:type="dcterms:W3CDTF">2017-02-09T18:26:42Z</dcterms:modified>
</cp:coreProperties>
</file>